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9"/>
  </p:notesMasterIdLst>
  <p:sldIdLst>
    <p:sldId id="257" r:id="rId5"/>
    <p:sldId id="344" r:id="rId6"/>
    <p:sldId id="260" r:id="rId7"/>
    <p:sldId id="315" r:id="rId8"/>
    <p:sldId id="277" r:id="rId10"/>
    <p:sldId id="281" r:id="rId11"/>
    <p:sldId id="282" r:id="rId12"/>
    <p:sldId id="283" r:id="rId13"/>
    <p:sldId id="318" r:id="rId14"/>
    <p:sldId id="262" r:id="rId15"/>
    <p:sldId id="278" r:id="rId16"/>
    <p:sldId id="264" r:id="rId17"/>
    <p:sldId id="321" r:id="rId18"/>
    <p:sldId id="265" r:id="rId19"/>
    <p:sldId id="284" r:id="rId20"/>
    <p:sldId id="302" r:id="rId21"/>
    <p:sldId id="346" r:id="rId22"/>
    <p:sldId id="347" r:id="rId23"/>
    <p:sldId id="322" r:id="rId24"/>
    <p:sldId id="324" r:id="rId25"/>
    <p:sldId id="269" r:id="rId26"/>
    <p:sldId id="270" r:id="rId27"/>
    <p:sldId id="325" r:id="rId28"/>
    <p:sldId id="272" r:id="rId29"/>
    <p:sldId id="273" r:id="rId30"/>
    <p:sldId id="306" r:id="rId31"/>
    <p:sldId id="274" r:id="rId32"/>
    <p:sldId id="303" r:id="rId33"/>
    <p:sldId id="345" r:id="rId34"/>
    <p:sldId id="349" r:id="rId35"/>
    <p:sldId id="351" r:id="rId36"/>
    <p:sldId id="352" r:id="rId37"/>
    <p:sldId id="350" r:id="rId38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E33"/>
    <a:srgbClr val="FFFFFF"/>
    <a:srgbClr val="AC1215"/>
    <a:srgbClr val="4FFB2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9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gs" Target="tags/tag64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工作经历</a:t>
            </a:r>
            <a:endParaRPr lang="zh-CN" altLang="en-US"/>
          </a:p>
          <a:p>
            <a:r>
              <a:rPr lang="zh-CN" altLang="en-US"/>
              <a:t>激光雷达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感知层的重要性</a:t>
            </a:r>
            <a:endParaRPr lang="zh-CN" altLang="en-US"/>
          </a:p>
          <a:p>
            <a:r>
              <a:rPr lang="zh-CN" altLang="en-US"/>
              <a:t>感知层后续输出给预测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zh-CN" altLang="en-US"/>
              <a:t>北大赵卉菁教授团队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image" Target="../media/image1.jpeg"/><Relationship Id="rId2" Type="http://schemas.openxmlformats.org/officeDocument/2006/relationships/tags" Target="../tags/tag125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../media/image3.jpeg"/><Relationship Id="rId3" Type="http://schemas.openxmlformats.org/officeDocument/2006/relationships/tags" Target="../tags/tag141.xml"/><Relationship Id="rId2" Type="http://schemas.openxmlformats.org/officeDocument/2006/relationships/image" Target="../media/image2.jpeg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0" y="-11575"/>
            <a:ext cx="7176303" cy="6866674"/>
          </a:xfrm>
          <a:custGeom>
            <a:avLst/>
            <a:gdLst>
              <a:gd name="connsiteX0" fmla="*/ 1367257 w 7176303"/>
              <a:gd name="connsiteY0" fmla="*/ 0 h 6866674"/>
              <a:gd name="connsiteX1" fmla="*/ 7176303 w 7176303"/>
              <a:gd name="connsiteY1" fmla="*/ 11556 h 6866674"/>
              <a:gd name="connsiteX2" fmla="*/ 4454810 w 7176303"/>
              <a:gd name="connsiteY2" fmla="*/ 6858020 h 6866674"/>
              <a:gd name="connsiteX3" fmla="*/ 0 w 7176303"/>
              <a:gd name="connsiteY3" fmla="*/ 6866674 h 6866674"/>
              <a:gd name="connsiteX4" fmla="*/ 0 w 7176303"/>
              <a:gd name="connsiteY4" fmla="*/ 3283633 h 68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3" h="6866674">
                <a:moveTo>
                  <a:pt x="1367257" y="0"/>
                </a:moveTo>
                <a:lnTo>
                  <a:pt x="7176303" y="11556"/>
                </a:lnTo>
                <a:lnTo>
                  <a:pt x="4454810" y="6858020"/>
                </a:lnTo>
                <a:lnTo>
                  <a:pt x="0" y="6866674"/>
                </a:lnTo>
                <a:lnTo>
                  <a:pt x="0" y="3283633"/>
                </a:lnTo>
                <a:close/>
              </a:path>
            </a:pathLst>
          </a:custGeom>
          <a:blipFill>
            <a:blip r:embed="rId3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4"/>
            </p:custDataLst>
          </p:nvPr>
        </p:nvSpPr>
        <p:spPr>
          <a:xfrm>
            <a:off x="-7704" y="-11576"/>
            <a:ext cx="7191711" cy="6866692"/>
          </a:xfrm>
          <a:custGeom>
            <a:avLst/>
            <a:gdLst>
              <a:gd name="connsiteX0" fmla="*/ 1377503 w 7191711"/>
              <a:gd name="connsiteY0" fmla="*/ 0 h 6866692"/>
              <a:gd name="connsiteX1" fmla="*/ 7191711 w 7191711"/>
              <a:gd name="connsiteY1" fmla="*/ 11556 h 6866692"/>
              <a:gd name="connsiteX2" fmla="*/ 4467800 w 7191711"/>
              <a:gd name="connsiteY2" fmla="*/ 6858020 h 6866692"/>
              <a:gd name="connsiteX3" fmla="*/ 0 w 7191711"/>
              <a:gd name="connsiteY3" fmla="*/ 6866692 h 6866692"/>
              <a:gd name="connsiteX4" fmla="*/ 0 w 7191711"/>
              <a:gd name="connsiteY4" fmla="*/ 3305303 h 686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1711" h="6866692">
                <a:moveTo>
                  <a:pt x="1377503" y="0"/>
                </a:moveTo>
                <a:lnTo>
                  <a:pt x="7191711" y="11556"/>
                </a:lnTo>
                <a:lnTo>
                  <a:pt x="4467800" y="6858020"/>
                </a:lnTo>
                <a:lnTo>
                  <a:pt x="0" y="6866692"/>
                </a:lnTo>
                <a:lnTo>
                  <a:pt x="0" y="3305303"/>
                </a:ln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5"/>
            </p:custDataLst>
          </p:nvPr>
        </p:nvSpPr>
        <p:spPr>
          <a:xfrm flipV="1">
            <a:off x="9117700" y="4846617"/>
            <a:ext cx="3073888" cy="200820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 flipH="1">
            <a:off x="8793034" y="4361563"/>
            <a:ext cx="3067291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等腰三角形 7"/>
          <p:cNvSpPr/>
          <p:nvPr>
            <p:custDataLst>
              <p:tags r:id="rId7"/>
            </p:custDataLst>
          </p:nvPr>
        </p:nvSpPr>
        <p:spPr>
          <a:xfrm>
            <a:off x="4449251" y="5072918"/>
            <a:ext cx="1354416" cy="1785082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平行四边形 13"/>
          <p:cNvSpPr/>
          <p:nvPr>
            <p:custDataLst>
              <p:tags r:id="rId8"/>
            </p:custDataLst>
          </p:nvPr>
        </p:nvSpPr>
        <p:spPr>
          <a:xfrm flipV="1">
            <a:off x="0" y="-9525"/>
            <a:ext cx="3139440" cy="200820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6424972" y="727306"/>
            <a:ext cx="5539523" cy="2751522"/>
          </a:xfrm>
        </p:spPr>
        <p:txBody>
          <a:bodyPr anchor="b">
            <a:normAutofit/>
          </a:bodyPr>
          <a:lstStyle>
            <a:lvl1pPr algn="r"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7475295" y="3491528"/>
            <a:ext cx="4489200" cy="84272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2650647" y="858520"/>
            <a:ext cx="5140960" cy="514096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096000" y="23473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6"/>
            </p:custDataLst>
          </p:nvPr>
        </p:nvCxnSpPr>
        <p:spPr>
          <a:xfrm>
            <a:off x="7970520" y="2286000"/>
            <a:ext cx="0" cy="2225040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8610599" y="2286000"/>
            <a:ext cx="2651565" cy="20128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65369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32224" y="365125"/>
            <a:ext cx="8215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199" y="365125"/>
            <a:ext cx="9602585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>
            <p:custDataLst>
              <p:tags r:id="rId2"/>
            </p:custDataLst>
          </p:nvPr>
        </p:nvCxnSpPr>
        <p:spPr>
          <a:xfrm flipH="1">
            <a:off x="8194384" y="3686601"/>
            <a:ext cx="3067291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4849792"/>
            <a:ext cx="12192000" cy="2055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906095" y="1817226"/>
            <a:ext cx="5539522" cy="1858954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000" tIns="46800" rIns="90000" bIns="46800"/>
          <a:lstStyle/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000" tIns="46800" rIns="90000" bIns="46800"/>
          <a:lstStyle/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  <p:sp>
        <p:nvSpPr>
          <p:cNvPr id="7" name="直角三角形 6"/>
          <p:cNvSpPr/>
          <p:nvPr userDrawn="1">
            <p:custDataLst>
              <p:tags r:id="rId8"/>
            </p:custDataLst>
          </p:nvPr>
        </p:nvSpPr>
        <p:spPr>
          <a:xfrm rot="5400000">
            <a:off x="108" y="23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直角三角形 10"/>
          <p:cNvSpPr/>
          <p:nvPr userDrawn="1">
            <p:custDataLst>
              <p:tags r:id="rId9"/>
            </p:custDataLst>
          </p:nvPr>
        </p:nvSpPr>
        <p:spPr>
          <a:xfrm rot="16200000">
            <a:off x="11728558" y="644167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直角三角形 5"/>
          <p:cNvSpPr/>
          <p:nvPr userDrawn="1">
            <p:custDataLst>
              <p:tags r:id="rId6"/>
            </p:custDataLst>
          </p:nvPr>
        </p:nvSpPr>
        <p:spPr>
          <a:xfrm rot="5400000">
            <a:off x="108" y="23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直角三角形 6"/>
          <p:cNvSpPr/>
          <p:nvPr userDrawn="1">
            <p:custDataLst>
              <p:tags r:id="rId7"/>
            </p:custDataLst>
          </p:nvPr>
        </p:nvSpPr>
        <p:spPr>
          <a:xfrm flipH="1">
            <a:off x="11728558" y="639468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直角三角形 7"/>
          <p:cNvSpPr/>
          <p:nvPr userDrawn="1">
            <p:custDataLst>
              <p:tags r:id="rId9"/>
            </p:custDataLst>
          </p:nvPr>
        </p:nvSpPr>
        <p:spPr>
          <a:xfrm rot="5400000">
            <a:off x="108" y="23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直角三角形 10"/>
          <p:cNvSpPr/>
          <p:nvPr userDrawn="1">
            <p:custDataLst>
              <p:tags r:id="rId10"/>
            </p:custDataLst>
          </p:nvPr>
        </p:nvSpPr>
        <p:spPr>
          <a:xfrm flipH="1">
            <a:off x="11728558" y="639468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直角三角形 9"/>
          <p:cNvSpPr/>
          <p:nvPr userDrawn="1">
            <p:custDataLst>
              <p:tags r:id="rId9"/>
            </p:custDataLst>
          </p:nvPr>
        </p:nvSpPr>
        <p:spPr>
          <a:xfrm rot="5400000">
            <a:off x="108" y="23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直角三角形 10"/>
          <p:cNvSpPr/>
          <p:nvPr userDrawn="1">
            <p:custDataLst>
              <p:tags r:id="rId10"/>
            </p:custDataLst>
          </p:nvPr>
        </p:nvSpPr>
        <p:spPr>
          <a:xfrm rot="16200000">
            <a:off x="11728558" y="639468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7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直角三角形 7"/>
          <p:cNvSpPr/>
          <p:nvPr userDrawn="1">
            <p:custDataLst>
              <p:tags r:id="rId11"/>
            </p:custDataLst>
          </p:nvPr>
        </p:nvSpPr>
        <p:spPr>
          <a:xfrm rot="5400000">
            <a:off x="108" y="23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 userDrawn="1">
            <p:custDataLst>
              <p:tags r:id="rId12"/>
            </p:custDataLst>
          </p:nvPr>
        </p:nvSpPr>
        <p:spPr>
          <a:xfrm rot="16200000">
            <a:off x="11728558" y="6394683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4" name="平行四边形 13"/>
          <p:cNvSpPr/>
          <p:nvPr userDrawn="1">
            <p:custDataLst>
              <p:tags r:id="rId8"/>
            </p:custDataLst>
          </p:nvPr>
        </p:nvSpPr>
        <p:spPr>
          <a:xfrm flipV="1">
            <a:off x="0" y="0"/>
            <a:ext cx="1461135" cy="95948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平行四边形 5"/>
          <p:cNvSpPr/>
          <p:nvPr userDrawn="1">
            <p:custDataLst>
              <p:tags r:id="rId9"/>
            </p:custDataLst>
          </p:nvPr>
        </p:nvSpPr>
        <p:spPr>
          <a:xfrm flipV="1">
            <a:off x="10890885" y="5886450"/>
            <a:ext cx="1301115" cy="97980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tags" Target="../tags/tag253.xml"/><Relationship Id="rId23" Type="http://schemas.openxmlformats.org/officeDocument/2006/relationships/tags" Target="../tags/tag252.xml"/><Relationship Id="rId22" Type="http://schemas.openxmlformats.org/officeDocument/2006/relationships/tags" Target="../tags/tag251.xml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48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6ED02EE-8ED7-4720-98D5-9E9053965B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8E15E9C-17F6-4DFB-85EC-0C62FE288285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tags" Target="../tags/tag298.xml"/><Relationship Id="rId5" Type="http://schemas.openxmlformats.org/officeDocument/2006/relationships/tags" Target="../tags/tag297.xml"/><Relationship Id="rId4" Type="http://schemas.openxmlformats.org/officeDocument/2006/relationships/tags" Target="../tags/tag296.xml"/><Relationship Id="rId35" Type="http://schemas.openxmlformats.org/officeDocument/2006/relationships/notesSlide" Target="../notesSlides/notesSlide2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324.xml"/><Relationship Id="rId32" Type="http://schemas.openxmlformats.org/officeDocument/2006/relationships/tags" Target="../tags/tag323.xml"/><Relationship Id="rId31" Type="http://schemas.openxmlformats.org/officeDocument/2006/relationships/tags" Target="../tags/tag322.xml"/><Relationship Id="rId30" Type="http://schemas.openxmlformats.org/officeDocument/2006/relationships/image" Target="../media/image4.jpeg"/><Relationship Id="rId3" Type="http://schemas.openxmlformats.org/officeDocument/2006/relationships/tags" Target="../tags/tag295.xml"/><Relationship Id="rId29" Type="http://schemas.openxmlformats.org/officeDocument/2006/relationships/tags" Target="../tags/tag321.xml"/><Relationship Id="rId28" Type="http://schemas.openxmlformats.org/officeDocument/2006/relationships/tags" Target="../tags/tag320.xml"/><Relationship Id="rId27" Type="http://schemas.openxmlformats.org/officeDocument/2006/relationships/tags" Target="../tags/tag319.xml"/><Relationship Id="rId26" Type="http://schemas.openxmlformats.org/officeDocument/2006/relationships/tags" Target="../tags/tag318.xml"/><Relationship Id="rId25" Type="http://schemas.openxmlformats.org/officeDocument/2006/relationships/tags" Target="../tags/tag317.xml"/><Relationship Id="rId24" Type="http://schemas.openxmlformats.org/officeDocument/2006/relationships/tags" Target="../tags/tag316.xml"/><Relationship Id="rId23" Type="http://schemas.openxmlformats.org/officeDocument/2006/relationships/tags" Target="../tags/tag315.xml"/><Relationship Id="rId22" Type="http://schemas.openxmlformats.org/officeDocument/2006/relationships/tags" Target="../tags/tag314.xml"/><Relationship Id="rId21" Type="http://schemas.openxmlformats.org/officeDocument/2006/relationships/tags" Target="../tags/tag313.xml"/><Relationship Id="rId20" Type="http://schemas.openxmlformats.org/officeDocument/2006/relationships/tags" Target="../tags/tag312.xml"/><Relationship Id="rId2" Type="http://schemas.openxmlformats.org/officeDocument/2006/relationships/tags" Target="../tags/tag294.xml"/><Relationship Id="rId19" Type="http://schemas.openxmlformats.org/officeDocument/2006/relationships/tags" Target="../tags/tag311.xml"/><Relationship Id="rId18" Type="http://schemas.openxmlformats.org/officeDocument/2006/relationships/tags" Target="../tags/tag310.xml"/><Relationship Id="rId17" Type="http://schemas.openxmlformats.org/officeDocument/2006/relationships/tags" Target="../tags/tag309.xml"/><Relationship Id="rId16" Type="http://schemas.openxmlformats.org/officeDocument/2006/relationships/tags" Target="../tags/tag308.xml"/><Relationship Id="rId15" Type="http://schemas.openxmlformats.org/officeDocument/2006/relationships/tags" Target="../tags/tag307.xml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3" Type="http://schemas.openxmlformats.org/officeDocument/2006/relationships/notesSlide" Target="../notesSlides/notesSlide3.xml"/><Relationship Id="rId42" Type="http://schemas.openxmlformats.org/officeDocument/2006/relationships/slideLayout" Target="../slideLayouts/slideLayout2.xml"/><Relationship Id="rId41" Type="http://schemas.openxmlformats.org/officeDocument/2006/relationships/tags" Target="../tags/tag362.xml"/><Relationship Id="rId40" Type="http://schemas.openxmlformats.org/officeDocument/2006/relationships/tags" Target="../tags/tag361.xml"/><Relationship Id="rId4" Type="http://schemas.openxmlformats.org/officeDocument/2006/relationships/tags" Target="../tags/tag327.xml"/><Relationship Id="rId39" Type="http://schemas.openxmlformats.org/officeDocument/2006/relationships/image" Target="../media/image4.jpeg"/><Relationship Id="rId38" Type="http://schemas.openxmlformats.org/officeDocument/2006/relationships/tags" Target="../tags/tag360.xml"/><Relationship Id="rId37" Type="http://schemas.openxmlformats.org/officeDocument/2006/relationships/tags" Target="../tags/tag359.xml"/><Relationship Id="rId36" Type="http://schemas.openxmlformats.org/officeDocument/2006/relationships/tags" Target="../tags/tag358.xml"/><Relationship Id="rId35" Type="http://schemas.openxmlformats.org/officeDocument/2006/relationships/tags" Target="../tags/tag357.xml"/><Relationship Id="rId34" Type="http://schemas.openxmlformats.org/officeDocument/2006/relationships/tags" Target="../tags/tag356.xml"/><Relationship Id="rId33" Type="http://schemas.openxmlformats.org/officeDocument/2006/relationships/tags" Target="../tags/tag355.xml"/><Relationship Id="rId32" Type="http://schemas.openxmlformats.org/officeDocument/2006/relationships/tags" Target="../tags/tag354.xml"/><Relationship Id="rId31" Type="http://schemas.openxmlformats.org/officeDocument/2006/relationships/tags" Target="../tags/tag353.xml"/><Relationship Id="rId30" Type="http://schemas.openxmlformats.org/officeDocument/2006/relationships/tags" Target="../tags/tag352.xml"/><Relationship Id="rId3" Type="http://schemas.openxmlformats.org/officeDocument/2006/relationships/tags" Target="../tags/tag326.xml"/><Relationship Id="rId29" Type="http://schemas.openxmlformats.org/officeDocument/2006/relationships/tags" Target="../tags/tag351.xml"/><Relationship Id="rId28" Type="http://schemas.openxmlformats.org/officeDocument/2006/relationships/tags" Target="../tags/tag350.xml"/><Relationship Id="rId27" Type="http://schemas.openxmlformats.org/officeDocument/2006/relationships/tags" Target="../tags/tag349.xml"/><Relationship Id="rId26" Type="http://schemas.openxmlformats.org/officeDocument/2006/relationships/tags" Target="../tags/tag348.xml"/><Relationship Id="rId25" Type="http://schemas.openxmlformats.org/officeDocument/2006/relationships/tags" Target="../tags/tag347.xml"/><Relationship Id="rId24" Type="http://schemas.openxmlformats.org/officeDocument/2006/relationships/tags" Target="../tags/tag346.xml"/><Relationship Id="rId23" Type="http://schemas.openxmlformats.org/officeDocument/2006/relationships/tags" Target="../tags/tag345.xml"/><Relationship Id="rId22" Type="http://schemas.openxmlformats.org/officeDocument/2006/relationships/tags" Target="../tags/tag344.xml"/><Relationship Id="rId21" Type="http://schemas.openxmlformats.org/officeDocument/2006/relationships/tags" Target="../tags/tag343.xml"/><Relationship Id="rId20" Type="http://schemas.openxmlformats.org/officeDocument/2006/relationships/image" Target="../media/image14.png"/><Relationship Id="rId2" Type="http://schemas.openxmlformats.org/officeDocument/2006/relationships/image" Target="../media/image13.png"/><Relationship Id="rId19" Type="http://schemas.openxmlformats.org/officeDocument/2006/relationships/tags" Target="../tags/tag342.xml"/><Relationship Id="rId18" Type="http://schemas.openxmlformats.org/officeDocument/2006/relationships/tags" Target="../tags/tag341.xml"/><Relationship Id="rId17" Type="http://schemas.openxmlformats.org/officeDocument/2006/relationships/tags" Target="../tags/tag340.xml"/><Relationship Id="rId16" Type="http://schemas.openxmlformats.org/officeDocument/2006/relationships/tags" Target="../tags/tag339.xml"/><Relationship Id="rId15" Type="http://schemas.openxmlformats.org/officeDocument/2006/relationships/tags" Target="../tags/tag338.xml"/><Relationship Id="rId14" Type="http://schemas.openxmlformats.org/officeDocument/2006/relationships/tags" Target="../tags/tag33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tags" Target="../tags/tag32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image" Target="../media/image15.png"/><Relationship Id="rId1" Type="http://schemas.openxmlformats.org/officeDocument/2006/relationships/tags" Target="../tags/tag36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image" Target="../media/image4.jpeg"/><Relationship Id="rId1" Type="http://schemas.openxmlformats.org/officeDocument/2006/relationships/tags" Target="../tags/tag3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75.xml"/><Relationship Id="rId8" Type="http://schemas.openxmlformats.org/officeDocument/2006/relationships/image" Target="../media/image19.png"/><Relationship Id="rId7" Type="http://schemas.openxmlformats.org/officeDocument/2006/relationships/tags" Target="../tags/tag374.xml"/><Relationship Id="rId6" Type="http://schemas.openxmlformats.org/officeDocument/2006/relationships/image" Target="../media/image18.png"/><Relationship Id="rId51" Type="http://schemas.openxmlformats.org/officeDocument/2006/relationships/slideLayout" Target="../slideLayouts/slideLayout1.xml"/><Relationship Id="rId50" Type="http://schemas.openxmlformats.org/officeDocument/2006/relationships/tags" Target="../tags/tag415.xml"/><Relationship Id="rId5" Type="http://schemas.openxmlformats.org/officeDocument/2006/relationships/tags" Target="../tags/tag373.xml"/><Relationship Id="rId49" Type="http://schemas.openxmlformats.org/officeDocument/2006/relationships/tags" Target="../tags/tag414.xml"/><Relationship Id="rId48" Type="http://schemas.openxmlformats.org/officeDocument/2006/relationships/tags" Target="../tags/tag413.xml"/><Relationship Id="rId47" Type="http://schemas.openxmlformats.org/officeDocument/2006/relationships/tags" Target="../tags/tag412.xml"/><Relationship Id="rId46" Type="http://schemas.openxmlformats.org/officeDocument/2006/relationships/tags" Target="../tags/tag411.xml"/><Relationship Id="rId45" Type="http://schemas.openxmlformats.org/officeDocument/2006/relationships/tags" Target="../tags/tag410.xml"/><Relationship Id="rId44" Type="http://schemas.openxmlformats.org/officeDocument/2006/relationships/tags" Target="../tags/tag409.xml"/><Relationship Id="rId43" Type="http://schemas.openxmlformats.org/officeDocument/2006/relationships/tags" Target="../tags/tag408.xml"/><Relationship Id="rId42" Type="http://schemas.openxmlformats.org/officeDocument/2006/relationships/tags" Target="../tags/tag407.xml"/><Relationship Id="rId41" Type="http://schemas.openxmlformats.org/officeDocument/2006/relationships/tags" Target="../tags/tag406.xml"/><Relationship Id="rId40" Type="http://schemas.openxmlformats.org/officeDocument/2006/relationships/tags" Target="../tags/tag405.xml"/><Relationship Id="rId4" Type="http://schemas.openxmlformats.org/officeDocument/2006/relationships/image" Target="../media/image17.png"/><Relationship Id="rId39" Type="http://schemas.openxmlformats.org/officeDocument/2006/relationships/tags" Target="../tags/tag404.xml"/><Relationship Id="rId38" Type="http://schemas.openxmlformats.org/officeDocument/2006/relationships/tags" Target="../tags/tag403.xml"/><Relationship Id="rId37" Type="http://schemas.openxmlformats.org/officeDocument/2006/relationships/tags" Target="../tags/tag402.xml"/><Relationship Id="rId36" Type="http://schemas.openxmlformats.org/officeDocument/2006/relationships/tags" Target="../tags/tag401.xml"/><Relationship Id="rId35" Type="http://schemas.openxmlformats.org/officeDocument/2006/relationships/tags" Target="../tags/tag400.xml"/><Relationship Id="rId34" Type="http://schemas.openxmlformats.org/officeDocument/2006/relationships/tags" Target="../tags/tag399.xml"/><Relationship Id="rId33" Type="http://schemas.openxmlformats.org/officeDocument/2006/relationships/tags" Target="../tags/tag398.xml"/><Relationship Id="rId32" Type="http://schemas.openxmlformats.org/officeDocument/2006/relationships/image" Target="../media/image20.png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72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image" Target="../media/image16.png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" Type="http://schemas.openxmlformats.org/officeDocument/2006/relationships/tags" Target="../tags/tag378.xml"/><Relationship Id="rId11" Type="http://schemas.openxmlformats.org/officeDocument/2006/relationships/tags" Target="../tags/tag377.xml"/><Relationship Id="rId10" Type="http://schemas.openxmlformats.org/officeDocument/2006/relationships/tags" Target="../tags/tag376.xml"/><Relationship Id="rId1" Type="http://schemas.openxmlformats.org/officeDocument/2006/relationships/tags" Target="../tags/tag37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2" Type="http://schemas.openxmlformats.org/officeDocument/2006/relationships/slideLayout" Target="../slideLayouts/slideLayout2.xml"/><Relationship Id="rId81" Type="http://schemas.openxmlformats.org/officeDocument/2006/relationships/tags" Target="../tags/tag494.xml"/><Relationship Id="rId80" Type="http://schemas.openxmlformats.org/officeDocument/2006/relationships/tags" Target="../tags/tag493.xml"/><Relationship Id="rId8" Type="http://schemas.openxmlformats.org/officeDocument/2006/relationships/tags" Target="../tags/tag422.xml"/><Relationship Id="rId79" Type="http://schemas.openxmlformats.org/officeDocument/2006/relationships/image" Target="../media/image4.jpeg"/><Relationship Id="rId78" Type="http://schemas.openxmlformats.org/officeDocument/2006/relationships/tags" Target="../tags/tag492.xml"/><Relationship Id="rId77" Type="http://schemas.openxmlformats.org/officeDocument/2006/relationships/tags" Target="../tags/tag491.xml"/><Relationship Id="rId76" Type="http://schemas.openxmlformats.org/officeDocument/2006/relationships/tags" Target="../tags/tag490.xml"/><Relationship Id="rId75" Type="http://schemas.openxmlformats.org/officeDocument/2006/relationships/tags" Target="../tags/tag489.xml"/><Relationship Id="rId74" Type="http://schemas.openxmlformats.org/officeDocument/2006/relationships/tags" Target="../tags/tag488.xml"/><Relationship Id="rId73" Type="http://schemas.openxmlformats.org/officeDocument/2006/relationships/tags" Target="../tags/tag487.xml"/><Relationship Id="rId72" Type="http://schemas.openxmlformats.org/officeDocument/2006/relationships/tags" Target="../tags/tag486.xml"/><Relationship Id="rId71" Type="http://schemas.openxmlformats.org/officeDocument/2006/relationships/tags" Target="../tags/tag485.xml"/><Relationship Id="rId70" Type="http://schemas.openxmlformats.org/officeDocument/2006/relationships/tags" Target="../tags/tag484.xml"/><Relationship Id="rId7" Type="http://schemas.openxmlformats.org/officeDocument/2006/relationships/tags" Target="../tags/tag421.xml"/><Relationship Id="rId69" Type="http://schemas.openxmlformats.org/officeDocument/2006/relationships/tags" Target="../tags/tag483.xml"/><Relationship Id="rId68" Type="http://schemas.openxmlformats.org/officeDocument/2006/relationships/tags" Target="../tags/tag482.xml"/><Relationship Id="rId67" Type="http://schemas.openxmlformats.org/officeDocument/2006/relationships/tags" Target="../tags/tag481.xml"/><Relationship Id="rId66" Type="http://schemas.openxmlformats.org/officeDocument/2006/relationships/tags" Target="../tags/tag480.xml"/><Relationship Id="rId65" Type="http://schemas.openxmlformats.org/officeDocument/2006/relationships/tags" Target="../tags/tag479.xml"/><Relationship Id="rId64" Type="http://schemas.openxmlformats.org/officeDocument/2006/relationships/tags" Target="../tags/tag478.xml"/><Relationship Id="rId63" Type="http://schemas.openxmlformats.org/officeDocument/2006/relationships/tags" Target="../tags/tag477.xml"/><Relationship Id="rId62" Type="http://schemas.openxmlformats.org/officeDocument/2006/relationships/tags" Target="../tags/tag476.xml"/><Relationship Id="rId61" Type="http://schemas.openxmlformats.org/officeDocument/2006/relationships/tags" Target="../tags/tag475.xml"/><Relationship Id="rId60" Type="http://schemas.openxmlformats.org/officeDocument/2006/relationships/tags" Target="../tags/tag474.xml"/><Relationship Id="rId6" Type="http://schemas.openxmlformats.org/officeDocument/2006/relationships/tags" Target="../tags/tag420.xml"/><Relationship Id="rId59" Type="http://schemas.openxmlformats.org/officeDocument/2006/relationships/tags" Target="../tags/tag473.xml"/><Relationship Id="rId58" Type="http://schemas.openxmlformats.org/officeDocument/2006/relationships/tags" Target="../tags/tag472.xml"/><Relationship Id="rId57" Type="http://schemas.openxmlformats.org/officeDocument/2006/relationships/tags" Target="../tags/tag471.xml"/><Relationship Id="rId56" Type="http://schemas.openxmlformats.org/officeDocument/2006/relationships/tags" Target="../tags/tag470.xml"/><Relationship Id="rId55" Type="http://schemas.openxmlformats.org/officeDocument/2006/relationships/tags" Target="../tags/tag469.xml"/><Relationship Id="rId54" Type="http://schemas.openxmlformats.org/officeDocument/2006/relationships/tags" Target="../tags/tag468.xml"/><Relationship Id="rId53" Type="http://schemas.openxmlformats.org/officeDocument/2006/relationships/tags" Target="../tags/tag467.xml"/><Relationship Id="rId52" Type="http://schemas.openxmlformats.org/officeDocument/2006/relationships/tags" Target="../tags/tag466.xml"/><Relationship Id="rId51" Type="http://schemas.openxmlformats.org/officeDocument/2006/relationships/tags" Target="../tags/tag465.xml"/><Relationship Id="rId50" Type="http://schemas.openxmlformats.org/officeDocument/2006/relationships/tags" Target="../tags/tag464.xml"/><Relationship Id="rId5" Type="http://schemas.openxmlformats.org/officeDocument/2006/relationships/tags" Target="../tags/tag419.xml"/><Relationship Id="rId49" Type="http://schemas.openxmlformats.org/officeDocument/2006/relationships/tags" Target="../tags/tag463.xml"/><Relationship Id="rId48" Type="http://schemas.openxmlformats.org/officeDocument/2006/relationships/tags" Target="../tags/tag462.xml"/><Relationship Id="rId47" Type="http://schemas.openxmlformats.org/officeDocument/2006/relationships/tags" Target="../tags/tag461.xml"/><Relationship Id="rId46" Type="http://schemas.openxmlformats.org/officeDocument/2006/relationships/tags" Target="../tags/tag460.xml"/><Relationship Id="rId45" Type="http://schemas.openxmlformats.org/officeDocument/2006/relationships/tags" Target="../tags/tag459.xml"/><Relationship Id="rId44" Type="http://schemas.openxmlformats.org/officeDocument/2006/relationships/tags" Target="../tags/tag458.xml"/><Relationship Id="rId43" Type="http://schemas.openxmlformats.org/officeDocument/2006/relationships/tags" Target="../tags/tag457.xml"/><Relationship Id="rId42" Type="http://schemas.openxmlformats.org/officeDocument/2006/relationships/tags" Target="../tags/tag456.xml"/><Relationship Id="rId41" Type="http://schemas.openxmlformats.org/officeDocument/2006/relationships/tags" Target="../tags/tag455.xml"/><Relationship Id="rId40" Type="http://schemas.openxmlformats.org/officeDocument/2006/relationships/tags" Target="../tags/tag454.xml"/><Relationship Id="rId4" Type="http://schemas.openxmlformats.org/officeDocument/2006/relationships/tags" Target="../tags/tag418.xml"/><Relationship Id="rId39" Type="http://schemas.openxmlformats.org/officeDocument/2006/relationships/tags" Target="../tags/tag453.xml"/><Relationship Id="rId38" Type="http://schemas.openxmlformats.org/officeDocument/2006/relationships/tags" Target="../tags/tag452.xml"/><Relationship Id="rId37" Type="http://schemas.openxmlformats.org/officeDocument/2006/relationships/tags" Target="../tags/tag451.xml"/><Relationship Id="rId36" Type="http://schemas.openxmlformats.org/officeDocument/2006/relationships/tags" Target="../tags/tag450.xml"/><Relationship Id="rId35" Type="http://schemas.openxmlformats.org/officeDocument/2006/relationships/tags" Target="../tags/tag449.xml"/><Relationship Id="rId34" Type="http://schemas.openxmlformats.org/officeDocument/2006/relationships/tags" Target="../tags/tag448.xml"/><Relationship Id="rId33" Type="http://schemas.openxmlformats.org/officeDocument/2006/relationships/tags" Target="../tags/tag447.xml"/><Relationship Id="rId32" Type="http://schemas.openxmlformats.org/officeDocument/2006/relationships/tags" Target="../tags/tag446.xml"/><Relationship Id="rId31" Type="http://schemas.openxmlformats.org/officeDocument/2006/relationships/tags" Target="../tags/tag445.xml"/><Relationship Id="rId30" Type="http://schemas.openxmlformats.org/officeDocument/2006/relationships/tags" Target="../tags/tag444.xml"/><Relationship Id="rId3" Type="http://schemas.openxmlformats.org/officeDocument/2006/relationships/tags" Target="../tags/tag417.xml"/><Relationship Id="rId29" Type="http://schemas.openxmlformats.org/officeDocument/2006/relationships/tags" Target="../tags/tag443.xml"/><Relationship Id="rId28" Type="http://schemas.openxmlformats.org/officeDocument/2006/relationships/tags" Target="../tags/tag442.xml"/><Relationship Id="rId27" Type="http://schemas.openxmlformats.org/officeDocument/2006/relationships/tags" Target="../tags/tag441.xml"/><Relationship Id="rId26" Type="http://schemas.openxmlformats.org/officeDocument/2006/relationships/tags" Target="../tags/tag440.xml"/><Relationship Id="rId25" Type="http://schemas.openxmlformats.org/officeDocument/2006/relationships/tags" Target="../tags/tag439.xml"/><Relationship Id="rId24" Type="http://schemas.openxmlformats.org/officeDocument/2006/relationships/tags" Target="../tags/tag438.xml"/><Relationship Id="rId23" Type="http://schemas.openxmlformats.org/officeDocument/2006/relationships/tags" Target="../tags/tag437.xml"/><Relationship Id="rId22" Type="http://schemas.openxmlformats.org/officeDocument/2006/relationships/tags" Target="../tags/tag436.xml"/><Relationship Id="rId21" Type="http://schemas.openxmlformats.org/officeDocument/2006/relationships/tags" Target="../tags/tag435.xml"/><Relationship Id="rId20" Type="http://schemas.openxmlformats.org/officeDocument/2006/relationships/tags" Target="../tags/tag434.xml"/><Relationship Id="rId2" Type="http://schemas.openxmlformats.org/officeDocument/2006/relationships/tags" Target="../tags/tag416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02.xml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525.xml"/><Relationship Id="rId32" Type="http://schemas.openxmlformats.org/officeDocument/2006/relationships/tags" Target="../tags/tag524.xml"/><Relationship Id="rId31" Type="http://schemas.openxmlformats.org/officeDocument/2006/relationships/tags" Target="../tags/tag523.xml"/><Relationship Id="rId30" Type="http://schemas.openxmlformats.org/officeDocument/2006/relationships/image" Target="../media/image4.jpeg"/><Relationship Id="rId3" Type="http://schemas.openxmlformats.org/officeDocument/2006/relationships/tags" Target="../tags/tag496.xml"/><Relationship Id="rId29" Type="http://schemas.openxmlformats.org/officeDocument/2006/relationships/tags" Target="../tags/tag522.xml"/><Relationship Id="rId28" Type="http://schemas.openxmlformats.org/officeDocument/2006/relationships/tags" Target="../tags/tag521.xml"/><Relationship Id="rId27" Type="http://schemas.openxmlformats.org/officeDocument/2006/relationships/tags" Target="../tags/tag520.xml"/><Relationship Id="rId26" Type="http://schemas.openxmlformats.org/officeDocument/2006/relationships/tags" Target="../tags/tag519.xml"/><Relationship Id="rId25" Type="http://schemas.openxmlformats.org/officeDocument/2006/relationships/tags" Target="../tags/tag518.xml"/><Relationship Id="rId24" Type="http://schemas.openxmlformats.org/officeDocument/2006/relationships/tags" Target="../tags/tag517.xml"/><Relationship Id="rId23" Type="http://schemas.openxmlformats.org/officeDocument/2006/relationships/tags" Target="../tags/tag516.xml"/><Relationship Id="rId22" Type="http://schemas.openxmlformats.org/officeDocument/2006/relationships/tags" Target="../tags/tag515.xml"/><Relationship Id="rId21" Type="http://schemas.openxmlformats.org/officeDocument/2006/relationships/tags" Target="../tags/tag514.xml"/><Relationship Id="rId20" Type="http://schemas.openxmlformats.org/officeDocument/2006/relationships/tags" Target="../tags/tag513.xml"/><Relationship Id="rId2" Type="http://schemas.openxmlformats.org/officeDocument/2006/relationships/image" Target="../media/image21.jpeg"/><Relationship Id="rId19" Type="http://schemas.openxmlformats.org/officeDocument/2006/relationships/tags" Target="../tags/tag512.xml"/><Relationship Id="rId18" Type="http://schemas.openxmlformats.org/officeDocument/2006/relationships/tags" Target="../tags/tag511.xml"/><Relationship Id="rId17" Type="http://schemas.openxmlformats.org/officeDocument/2006/relationships/tags" Target="../tags/tag510.xml"/><Relationship Id="rId16" Type="http://schemas.openxmlformats.org/officeDocument/2006/relationships/tags" Target="../tags/tag509.xml"/><Relationship Id="rId15" Type="http://schemas.openxmlformats.org/officeDocument/2006/relationships/tags" Target="../tags/tag508.xml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tags" Target="../tags/tag505.xml"/><Relationship Id="rId11" Type="http://schemas.openxmlformats.org/officeDocument/2006/relationships/tags" Target="../tags/tag504.xml"/><Relationship Id="rId10" Type="http://schemas.openxmlformats.org/officeDocument/2006/relationships/tags" Target="../tags/tag503.xml"/><Relationship Id="rId1" Type="http://schemas.openxmlformats.org/officeDocument/2006/relationships/tags" Target="../tags/tag49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30.xml"/><Relationship Id="rId7" Type="http://schemas.openxmlformats.org/officeDocument/2006/relationships/tags" Target="../tags/tag529.xml"/><Relationship Id="rId6" Type="http://schemas.openxmlformats.org/officeDocument/2006/relationships/tags" Target="../tags/tag528.xml"/><Relationship Id="rId5" Type="http://schemas.openxmlformats.org/officeDocument/2006/relationships/tags" Target="../tags/tag52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52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36.xml"/><Relationship Id="rId8" Type="http://schemas.openxmlformats.org/officeDocument/2006/relationships/tags" Target="../tags/tag535.xml"/><Relationship Id="rId7" Type="http://schemas.openxmlformats.org/officeDocument/2006/relationships/tags" Target="../tags/tag534.xml"/><Relationship Id="rId6" Type="http://schemas.openxmlformats.org/officeDocument/2006/relationships/image" Target="../media/image27.png"/><Relationship Id="rId5" Type="http://schemas.openxmlformats.org/officeDocument/2006/relationships/tags" Target="../tags/tag533.xml"/><Relationship Id="rId4" Type="http://schemas.openxmlformats.org/officeDocument/2006/relationships/image" Target="../media/image26.png"/><Relationship Id="rId3" Type="http://schemas.openxmlformats.org/officeDocument/2006/relationships/tags" Target="../tags/tag532.xml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3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tags" Target="../tags/tag539.xml"/><Relationship Id="rId4" Type="http://schemas.openxmlformats.org/officeDocument/2006/relationships/image" Target="../media/image28.png"/><Relationship Id="rId3" Type="http://schemas.openxmlformats.org/officeDocument/2006/relationships/tags" Target="../tags/tag538.xml"/><Relationship Id="rId2" Type="http://schemas.openxmlformats.org/officeDocument/2006/relationships/image" Target="../media/image4.jpeg"/><Relationship Id="rId1" Type="http://schemas.openxmlformats.org/officeDocument/2006/relationships/tags" Target="../tags/tag53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image" Target="../media/image4.jpeg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58.xml"/><Relationship Id="rId19" Type="http://schemas.openxmlformats.org/officeDocument/2006/relationships/tags" Target="../tags/tag274.xml"/><Relationship Id="rId18" Type="http://schemas.openxmlformats.org/officeDocument/2006/relationships/tags" Target="../tags/tag273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image" Target="../media/image4.jpeg"/><Relationship Id="rId3" Type="http://schemas.openxmlformats.org/officeDocument/2006/relationships/tags" Target="../tags/tag543.xml"/><Relationship Id="rId2" Type="http://schemas.openxmlformats.org/officeDocument/2006/relationships/image" Target="../media/image29.png"/><Relationship Id="rId1" Type="http://schemas.openxmlformats.org/officeDocument/2006/relationships/tags" Target="../tags/tag54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48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" Type="http://schemas.openxmlformats.org/officeDocument/2006/relationships/tags" Target="../tags/tag550.xml"/><Relationship Id="rId2" Type="http://schemas.openxmlformats.org/officeDocument/2006/relationships/image" Target="../media/image4.jpeg"/><Relationship Id="rId1" Type="http://schemas.openxmlformats.org/officeDocument/2006/relationships/tags" Target="../tags/tag5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53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62.xml"/><Relationship Id="rId8" Type="http://schemas.openxmlformats.org/officeDocument/2006/relationships/tags" Target="../tags/tag561.xml"/><Relationship Id="rId7" Type="http://schemas.openxmlformats.org/officeDocument/2006/relationships/tags" Target="../tags/tag560.xml"/><Relationship Id="rId6" Type="http://schemas.openxmlformats.org/officeDocument/2006/relationships/tags" Target="../tags/tag559.xml"/><Relationship Id="rId5" Type="http://schemas.openxmlformats.org/officeDocument/2006/relationships/tags" Target="../tags/tag558.xml"/><Relationship Id="rId4" Type="http://schemas.openxmlformats.org/officeDocument/2006/relationships/tags" Target="../tags/tag557.xml"/><Relationship Id="rId3" Type="http://schemas.openxmlformats.org/officeDocument/2006/relationships/tags" Target="../tags/tag556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573.xml"/><Relationship Id="rId20" Type="http://schemas.openxmlformats.org/officeDocument/2006/relationships/tags" Target="../tags/tag572.xml"/><Relationship Id="rId2" Type="http://schemas.openxmlformats.org/officeDocument/2006/relationships/tags" Target="../tags/tag555.xml"/><Relationship Id="rId19" Type="http://schemas.openxmlformats.org/officeDocument/2006/relationships/tags" Target="../tags/tag571.xml"/><Relationship Id="rId18" Type="http://schemas.openxmlformats.org/officeDocument/2006/relationships/image" Target="../media/image4.jpeg"/><Relationship Id="rId17" Type="http://schemas.openxmlformats.org/officeDocument/2006/relationships/tags" Target="../tags/tag570.xml"/><Relationship Id="rId16" Type="http://schemas.openxmlformats.org/officeDocument/2006/relationships/tags" Target="../tags/tag569.xml"/><Relationship Id="rId15" Type="http://schemas.openxmlformats.org/officeDocument/2006/relationships/tags" Target="../tags/tag568.xml"/><Relationship Id="rId14" Type="http://schemas.openxmlformats.org/officeDocument/2006/relationships/tags" Target="../tags/tag567.xml"/><Relationship Id="rId13" Type="http://schemas.openxmlformats.org/officeDocument/2006/relationships/tags" Target="../tags/tag566.xml"/><Relationship Id="rId12" Type="http://schemas.openxmlformats.org/officeDocument/2006/relationships/tags" Target="../tags/tag565.xml"/><Relationship Id="rId11" Type="http://schemas.openxmlformats.org/officeDocument/2006/relationships/tags" Target="../tags/tag564.xml"/><Relationship Id="rId10" Type="http://schemas.openxmlformats.org/officeDocument/2006/relationships/tags" Target="../tags/tag563.xml"/><Relationship Id="rId1" Type="http://schemas.openxmlformats.org/officeDocument/2006/relationships/tags" Target="../tags/tag55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580.xml"/><Relationship Id="rId8" Type="http://schemas.openxmlformats.org/officeDocument/2006/relationships/tags" Target="../tags/tag579.xml"/><Relationship Id="rId7" Type="http://schemas.openxmlformats.org/officeDocument/2006/relationships/tags" Target="../tags/tag578.xml"/><Relationship Id="rId6" Type="http://schemas.openxmlformats.org/officeDocument/2006/relationships/tags" Target="../tags/tag577.xml"/><Relationship Id="rId5" Type="http://schemas.openxmlformats.org/officeDocument/2006/relationships/tags" Target="../tags/tag576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614.xml"/><Relationship Id="rId46" Type="http://schemas.openxmlformats.org/officeDocument/2006/relationships/tags" Target="../tags/tag613.xml"/><Relationship Id="rId45" Type="http://schemas.openxmlformats.org/officeDocument/2006/relationships/image" Target="../media/image4.jpeg"/><Relationship Id="rId44" Type="http://schemas.openxmlformats.org/officeDocument/2006/relationships/tags" Target="../tags/tag612.xml"/><Relationship Id="rId43" Type="http://schemas.openxmlformats.org/officeDocument/2006/relationships/tags" Target="../tags/tag611.xml"/><Relationship Id="rId42" Type="http://schemas.openxmlformats.org/officeDocument/2006/relationships/tags" Target="../tags/tag610.xml"/><Relationship Id="rId41" Type="http://schemas.openxmlformats.org/officeDocument/2006/relationships/tags" Target="../tags/tag609.xml"/><Relationship Id="rId40" Type="http://schemas.openxmlformats.org/officeDocument/2006/relationships/tags" Target="../tags/tag608.xml"/><Relationship Id="rId4" Type="http://schemas.openxmlformats.org/officeDocument/2006/relationships/image" Target="../media/image36.png"/><Relationship Id="rId39" Type="http://schemas.openxmlformats.org/officeDocument/2006/relationships/tags" Target="../tags/tag607.xml"/><Relationship Id="rId38" Type="http://schemas.openxmlformats.org/officeDocument/2006/relationships/tags" Target="../tags/tag606.xml"/><Relationship Id="rId37" Type="http://schemas.openxmlformats.org/officeDocument/2006/relationships/tags" Target="../tags/tag605.xml"/><Relationship Id="rId36" Type="http://schemas.openxmlformats.org/officeDocument/2006/relationships/tags" Target="../tags/tag604.xml"/><Relationship Id="rId35" Type="http://schemas.openxmlformats.org/officeDocument/2006/relationships/tags" Target="../tags/tag603.xml"/><Relationship Id="rId34" Type="http://schemas.openxmlformats.org/officeDocument/2006/relationships/tags" Target="../tags/tag602.xml"/><Relationship Id="rId33" Type="http://schemas.openxmlformats.org/officeDocument/2006/relationships/tags" Target="../tags/tag601.xml"/><Relationship Id="rId32" Type="http://schemas.openxmlformats.org/officeDocument/2006/relationships/image" Target="../media/image39.jpeg"/><Relationship Id="rId31" Type="http://schemas.openxmlformats.org/officeDocument/2006/relationships/tags" Target="../tags/tag600.xml"/><Relationship Id="rId30" Type="http://schemas.openxmlformats.org/officeDocument/2006/relationships/tags" Target="../tags/tag599.xml"/><Relationship Id="rId3" Type="http://schemas.openxmlformats.org/officeDocument/2006/relationships/tags" Target="../tags/tag575.xml"/><Relationship Id="rId29" Type="http://schemas.openxmlformats.org/officeDocument/2006/relationships/tags" Target="../tags/tag598.xml"/><Relationship Id="rId28" Type="http://schemas.openxmlformats.org/officeDocument/2006/relationships/tags" Target="../tags/tag597.xml"/><Relationship Id="rId27" Type="http://schemas.openxmlformats.org/officeDocument/2006/relationships/tags" Target="../tags/tag596.xml"/><Relationship Id="rId26" Type="http://schemas.openxmlformats.org/officeDocument/2006/relationships/tags" Target="../tags/tag595.xml"/><Relationship Id="rId25" Type="http://schemas.openxmlformats.org/officeDocument/2006/relationships/tags" Target="../tags/tag594.xml"/><Relationship Id="rId24" Type="http://schemas.openxmlformats.org/officeDocument/2006/relationships/tags" Target="../tags/tag593.xml"/><Relationship Id="rId23" Type="http://schemas.openxmlformats.org/officeDocument/2006/relationships/tags" Target="../tags/tag592.xml"/><Relationship Id="rId22" Type="http://schemas.openxmlformats.org/officeDocument/2006/relationships/tags" Target="../tags/tag591.xml"/><Relationship Id="rId21" Type="http://schemas.openxmlformats.org/officeDocument/2006/relationships/tags" Target="../tags/tag590.xml"/><Relationship Id="rId20" Type="http://schemas.openxmlformats.org/officeDocument/2006/relationships/tags" Target="../tags/tag589.xml"/><Relationship Id="rId2" Type="http://schemas.openxmlformats.org/officeDocument/2006/relationships/image" Target="../media/image35.jpeg"/><Relationship Id="rId19" Type="http://schemas.openxmlformats.org/officeDocument/2006/relationships/image" Target="../media/image38.jpeg"/><Relationship Id="rId18" Type="http://schemas.openxmlformats.org/officeDocument/2006/relationships/tags" Target="../tags/tag588.xml"/><Relationship Id="rId17" Type="http://schemas.openxmlformats.org/officeDocument/2006/relationships/tags" Target="../tags/tag587.xml"/><Relationship Id="rId16" Type="http://schemas.openxmlformats.org/officeDocument/2006/relationships/tags" Target="../tags/tag586.xml"/><Relationship Id="rId15" Type="http://schemas.openxmlformats.org/officeDocument/2006/relationships/tags" Target="../tags/tag585.xml"/><Relationship Id="rId14" Type="http://schemas.openxmlformats.org/officeDocument/2006/relationships/tags" Target="../tags/tag584.xml"/><Relationship Id="rId13" Type="http://schemas.openxmlformats.org/officeDocument/2006/relationships/tags" Target="../tags/tag583.xml"/><Relationship Id="rId12" Type="http://schemas.openxmlformats.org/officeDocument/2006/relationships/tags" Target="../tags/tag582.xml"/><Relationship Id="rId11" Type="http://schemas.openxmlformats.org/officeDocument/2006/relationships/image" Target="../media/image37.jpeg"/><Relationship Id="rId10" Type="http://schemas.openxmlformats.org/officeDocument/2006/relationships/tags" Target="../tags/tag581.xml"/><Relationship Id="rId1" Type="http://schemas.openxmlformats.org/officeDocument/2006/relationships/tags" Target="../tags/tag574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4" Type="http://schemas.openxmlformats.org/officeDocument/2006/relationships/image" Target="../media/image4.jpeg"/><Relationship Id="rId3" Type="http://schemas.openxmlformats.org/officeDocument/2006/relationships/tags" Target="../tags/tag616.xml"/><Relationship Id="rId2" Type="http://schemas.openxmlformats.org/officeDocument/2006/relationships/image" Target="../media/image40.png"/><Relationship Id="rId1" Type="http://schemas.openxmlformats.org/officeDocument/2006/relationships/tags" Target="../tags/tag615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tags" Target="../tags/tag621.xml"/><Relationship Id="rId3" Type="http://schemas.openxmlformats.org/officeDocument/2006/relationships/image" Target="../media/image4.jpeg"/><Relationship Id="rId2" Type="http://schemas.openxmlformats.org/officeDocument/2006/relationships/tags" Target="../tags/tag620.xml"/><Relationship Id="rId1" Type="http://schemas.openxmlformats.org/officeDocument/2006/relationships/tags" Target="../tags/tag619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5.xml"/><Relationship Id="rId4" Type="http://schemas.openxmlformats.org/officeDocument/2006/relationships/tags" Target="../tags/tag624.xml"/><Relationship Id="rId3" Type="http://schemas.openxmlformats.org/officeDocument/2006/relationships/tags" Target="../tags/tag623.xml"/><Relationship Id="rId2" Type="http://schemas.openxmlformats.org/officeDocument/2006/relationships/image" Target="../media/image4.jpeg"/><Relationship Id="rId1" Type="http://schemas.openxmlformats.org/officeDocument/2006/relationships/tags" Target="../tags/tag62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image" Target="../media/image4.jpeg"/><Relationship Id="rId1" Type="http://schemas.openxmlformats.org/officeDocument/2006/relationships/tags" Target="../tags/tag275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28.xml"/><Relationship Id="rId5" Type="http://schemas.openxmlformats.org/officeDocument/2006/relationships/tags" Target="../tags/tag627.xml"/><Relationship Id="rId4" Type="http://schemas.openxmlformats.org/officeDocument/2006/relationships/tags" Target="../tags/tag626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32.xml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" Type="http://schemas.openxmlformats.org/officeDocument/2006/relationships/image" Target="../media/image4.jpeg"/><Relationship Id="rId3" Type="http://schemas.openxmlformats.org/officeDocument/2006/relationships/tags" Target="../tags/tag629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6.xml"/><Relationship Id="rId5" Type="http://schemas.openxmlformats.org/officeDocument/2006/relationships/tags" Target="../tags/tag635.xml"/><Relationship Id="rId4" Type="http://schemas.openxmlformats.org/officeDocument/2006/relationships/tags" Target="../tags/tag634.xml"/><Relationship Id="rId3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tags" Target="../tags/tag63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40.xml"/><Relationship Id="rId6" Type="http://schemas.openxmlformats.org/officeDocument/2006/relationships/tags" Target="../tags/tag639.xml"/><Relationship Id="rId5" Type="http://schemas.openxmlformats.org/officeDocument/2006/relationships/image" Target="../media/image4.jpeg"/><Relationship Id="rId4" Type="http://schemas.openxmlformats.org/officeDocument/2006/relationships/tags" Target="../tags/tag638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63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image" Target="../media/image7.png"/><Relationship Id="rId7" Type="http://schemas.openxmlformats.org/officeDocument/2006/relationships/tags" Target="../tags/tag283.xml"/><Relationship Id="rId6" Type="http://schemas.openxmlformats.org/officeDocument/2006/relationships/image" Target="../media/image6.png"/><Relationship Id="rId5" Type="http://schemas.openxmlformats.org/officeDocument/2006/relationships/tags" Target="../tags/tag282.xml"/><Relationship Id="rId4" Type="http://schemas.openxmlformats.org/officeDocument/2006/relationships/image" Target="../media/image5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image" Target="../media/image8.png"/><Relationship Id="rId1" Type="http://schemas.openxmlformats.org/officeDocument/2006/relationships/tags" Target="../tags/tag2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image" Target="../media/image4.jpeg"/><Relationship Id="rId1" Type="http://schemas.openxmlformats.org/officeDocument/2006/relationships/tags" Target="../tags/tag2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540" y="1536700"/>
            <a:ext cx="964755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自动驾驶场景下行人3D姿态估计方法研究</a:t>
            </a:r>
            <a:endParaRPr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学生：官旭坤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导师：肖德贵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刘建军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日期：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endParaRPr lang="zh-CN" sz="3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2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3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advTm="1004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1487805" y="1109345"/>
            <a:ext cx="9360000" cy="5287053"/>
            <a:chOff x="1960" y="1374"/>
            <a:chExt cx="15280" cy="8631"/>
          </a:xfrm>
        </p:grpSpPr>
        <p:grpSp>
          <p:nvGrpSpPr>
            <p:cNvPr id="31" name="组合 30"/>
            <p:cNvGrpSpPr/>
            <p:nvPr/>
          </p:nvGrpSpPr>
          <p:grpSpPr>
            <a:xfrm>
              <a:off x="1960" y="2607"/>
              <a:ext cx="15280" cy="7398"/>
              <a:chOff x="1951" y="2608"/>
              <a:chExt cx="15280" cy="7398"/>
            </a:xfrm>
          </p:grpSpPr>
          <p:cxnSp>
            <p:nvCxnSpPr>
              <p:cNvPr id="32" name="直接箭头连接符 31"/>
              <p:cNvCxnSpPr/>
              <p:nvPr>
                <p:custDataLst>
                  <p:tags r:id="rId1"/>
                </p:custDataLst>
              </p:nvPr>
            </p:nvCxnSpPr>
            <p:spPr>
              <a:xfrm>
                <a:off x="3363" y="10006"/>
                <a:ext cx="1701" cy="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5915" y="10006"/>
                <a:ext cx="1701" cy="0"/>
              </a:xfrm>
              <a:prstGeom prst="straightConnector1">
                <a:avLst/>
              </a:prstGeom>
              <a:ln>
                <a:solidFill>
                  <a:srgbClr val="FF1B1B"/>
                </a:solidFill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173" y="9426"/>
                <a:ext cx="208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tx1"/>
                    </a:solidFill>
                  </a:rPr>
                  <a:t>control lines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5915" y="9426"/>
                <a:ext cx="1689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chemeClr val="tx1"/>
                    </a:solidFill>
                  </a:rPr>
                  <a:t>data lines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1951" y="2608"/>
                <a:ext cx="15280" cy="5584"/>
                <a:chOff x="768" y="2565"/>
                <a:chExt cx="15280" cy="5584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3150" y="2565"/>
                  <a:ext cx="12899" cy="5584"/>
                  <a:chOff x="-170" y="2863"/>
                  <a:chExt cx="12899" cy="5584"/>
                </a:xfrm>
              </p:grpSpPr>
              <p:sp>
                <p:nvSpPr>
                  <p:cNvPr id="3" name="圆角矩形 2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13" y="3344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Perception</a:t>
                    </a:r>
                    <a:endParaRPr lang="en-US" altLang="zh-CN"/>
                  </a:p>
                </p:txBody>
              </p:sp>
              <p:sp>
                <p:nvSpPr>
                  <p:cNvPr id="4" name="圆角矩形 3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948" y="3344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Prediction</a:t>
                    </a:r>
                    <a:endParaRPr lang="en-US" altLang="zh-CN"/>
                  </a:p>
                </p:txBody>
              </p:sp>
              <p:sp>
                <p:nvSpPr>
                  <p:cNvPr id="5" name="圆角矩形 4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8618" y="3344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Control</a:t>
                    </a:r>
                    <a:endParaRPr lang="en-US" altLang="zh-CN"/>
                  </a:p>
                </p:txBody>
              </p:sp>
              <p:sp>
                <p:nvSpPr>
                  <p:cNvPr id="6" name="圆角矩形 5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5783" y="3344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Planning</a:t>
                    </a:r>
                    <a:endParaRPr lang="en-US" altLang="zh-CN"/>
                  </a:p>
                </p:txBody>
              </p:sp>
              <p:sp>
                <p:nvSpPr>
                  <p:cNvPr id="7" name="圆角矩形 6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8618" y="7597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CANBus</a:t>
                    </a:r>
                    <a:endParaRPr lang="en-US" altLang="zh-CN"/>
                  </a:p>
                </p:txBody>
              </p:sp>
              <p:sp>
                <p:nvSpPr>
                  <p:cNvPr id="8" name="圆角矩形 7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4539" y="7597"/>
                    <a:ext cx="2551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Localization</a:t>
                    </a:r>
                    <a:endParaRPr lang="en-US" altLang="zh-CN"/>
                  </a:p>
                </p:txBody>
              </p:sp>
              <p:sp>
                <p:nvSpPr>
                  <p:cNvPr id="9" name="圆角矩形 8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1176" y="7597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HD Map</a:t>
                    </a:r>
                    <a:endParaRPr lang="en-US" altLang="zh-CN"/>
                  </a:p>
                </p:txBody>
              </p:sp>
              <p:sp>
                <p:nvSpPr>
                  <p:cNvPr id="10" name="圆角矩形 9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0461" y="5471"/>
                    <a:ext cx="2268" cy="85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/>
                      <a:t>Guardian</a:t>
                    </a:r>
                    <a:endParaRPr lang="en-US" altLang="zh-CN"/>
                  </a:p>
                </p:txBody>
              </p:sp>
              <p:cxnSp>
                <p:nvCxnSpPr>
                  <p:cNvPr id="13" name="直接箭头连接符 12"/>
                  <p:cNvCxnSpPr/>
                  <p:nvPr>
                    <p:custDataLst>
                      <p:tags r:id="rId13"/>
                    </p:custDataLst>
                  </p:nvPr>
                </p:nvCxnSpPr>
                <p:spPr>
                  <a:xfrm flipV="1">
                    <a:off x="2381" y="3769"/>
                    <a:ext cx="567" cy="0"/>
                  </a:xfrm>
                  <a:prstGeom prst="straightConnector1">
                    <a:avLst/>
                  </a:prstGeom>
                  <a:ln w="19050"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4" name="直接箭头连接符 13"/>
                  <p:cNvCxnSpPr/>
                  <p:nvPr>
                    <p:custDataLst>
                      <p:tags r:id="rId14"/>
                    </p:custDataLst>
                  </p:nvPr>
                </p:nvCxnSpPr>
                <p:spPr>
                  <a:xfrm flipV="1">
                    <a:off x="5216" y="3769"/>
                    <a:ext cx="567" cy="0"/>
                  </a:xfrm>
                  <a:prstGeom prst="straightConnector1">
                    <a:avLst/>
                  </a:prstGeom>
                  <a:ln w="19050"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5" name="直接箭头连接符 14"/>
                  <p:cNvCxnSpPr/>
                  <p:nvPr>
                    <p:custDataLst>
                      <p:tags r:id="rId15"/>
                    </p:custDataLst>
                  </p:nvPr>
                </p:nvCxnSpPr>
                <p:spPr>
                  <a:xfrm flipV="1">
                    <a:off x="8051" y="3769"/>
                    <a:ext cx="567" cy="0"/>
                  </a:xfrm>
                  <a:prstGeom prst="straightConnector1">
                    <a:avLst/>
                  </a:prstGeom>
                  <a:ln>
                    <a:tailEnd type="arrow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直接箭头连接符 16"/>
                  <p:cNvCxnSpPr/>
                  <p:nvPr>
                    <p:custDataLst>
                      <p:tags r:id="rId16"/>
                    </p:custDataLst>
                  </p:nvPr>
                </p:nvCxnSpPr>
                <p:spPr>
                  <a:xfrm flipH="1" flipV="1">
                    <a:off x="5216" y="3982"/>
                    <a:ext cx="567" cy="0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8" name="直接箭头连接符 17"/>
                  <p:cNvCxnSpPr/>
                  <p:nvPr>
                    <p:custDataLst>
                      <p:tags r:id="rId17"/>
                    </p:custDataLst>
                  </p:nvPr>
                </p:nvCxnSpPr>
                <p:spPr>
                  <a:xfrm>
                    <a:off x="9610" y="4195"/>
                    <a:ext cx="0" cy="3402"/>
                  </a:xfrm>
                  <a:prstGeom prst="straightConnector1">
                    <a:avLst/>
                  </a:prstGeom>
                  <a:ln>
                    <a:prstDash val="dash"/>
                    <a:tailEnd type="arrow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矩形 18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0" y="3061"/>
                    <a:ext cx="8220" cy="1417"/>
                  </a:xfrm>
                  <a:prstGeom prst="rect">
                    <a:avLst/>
                  </a:prstGeom>
                  <a:noFill/>
                  <a:ln w="25400">
                    <a:solidFill>
                      <a:srgbClr val="FFC000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矩形 19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-170" y="2863"/>
                    <a:ext cx="11339" cy="1814"/>
                  </a:xfrm>
                  <a:prstGeom prst="rect">
                    <a:avLst/>
                  </a:prstGeom>
                  <a:noFill/>
                  <a:ln w="25400">
                    <a:solidFill>
                      <a:srgbClr val="15FF7E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1" name="直接箭头连接符 20"/>
                  <p:cNvCxnSpPr/>
                  <p:nvPr>
                    <p:custDataLst>
                      <p:tags r:id="rId20"/>
                    </p:custDataLst>
                  </p:nvPr>
                </p:nvCxnSpPr>
                <p:spPr>
                  <a:xfrm flipV="1">
                    <a:off x="2098" y="4450"/>
                    <a:ext cx="0" cy="3135"/>
                  </a:xfrm>
                  <a:prstGeom prst="straightConnector1">
                    <a:avLst/>
                  </a:prstGeom>
                  <a:ln>
                    <a:solidFill>
                      <a:srgbClr val="FF1B1B"/>
                    </a:solidFill>
                    <a:tailEnd type="arrow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箭头连接符 21"/>
                  <p:cNvCxnSpPr/>
                  <p:nvPr>
                    <p:custDataLst>
                      <p:tags r:id="rId21"/>
                    </p:custDataLst>
                  </p:nvPr>
                </p:nvCxnSpPr>
                <p:spPr>
                  <a:xfrm flipV="1">
                    <a:off x="5570" y="4677"/>
                    <a:ext cx="0" cy="2908"/>
                  </a:xfrm>
                  <a:prstGeom prst="straightConnector1">
                    <a:avLst/>
                  </a:prstGeom>
                  <a:ln>
                    <a:solidFill>
                      <a:srgbClr val="FF1B1B"/>
                    </a:solidFill>
                    <a:tailEnd type="arrow" w="med" len="med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箭头连接符 22"/>
                  <p:cNvCxnSpPr/>
                  <p:nvPr>
                    <p:custDataLst>
                      <p:tags r:id="rId22"/>
                    </p:custDataLst>
                  </p:nvPr>
                </p:nvCxnSpPr>
                <p:spPr>
                  <a:xfrm flipV="1">
                    <a:off x="3444" y="8022"/>
                    <a:ext cx="1077" cy="0"/>
                  </a:xfrm>
                  <a:prstGeom prst="straightConnector1">
                    <a:avLst/>
                  </a:prstGeom>
                  <a:ln w="19050">
                    <a:solidFill>
                      <a:srgbClr val="FF1B1B"/>
                    </a:solidFill>
                    <a:tailEnd type="arrow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</p:cxnSp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10886" y="3769"/>
                    <a:ext cx="850" cy="1701"/>
                    <a:chOff x="10886" y="3769"/>
                    <a:chExt cx="850" cy="1701"/>
                  </a:xfrm>
                </p:grpSpPr>
                <p:cxnSp>
                  <p:nvCxnSpPr>
                    <p:cNvPr id="24" name="直接连接符 23"/>
                    <p:cNvCxnSpPr/>
                    <p:nvPr>
                      <p:custDataLst>
                        <p:tags r:id="rId23"/>
                      </p:custDataLst>
                    </p:nvPr>
                  </p:nvCxnSpPr>
                  <p:spPr>
                    <a:xfrm>
                      <a:off x="10886" y="3769"/>
                      <a:ext cx="850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接箭头连接符 24"/>
                    <p:cNvCxnSpPr/>
                    <p:nvPr>
                      <p:custDataLst>
                        <p:tags r:id="rId24"/>
                      </p:custDataLst>
                    </p:nvPr>
                  </p:nvCxnSpPr>
                  <p:spPr>
                    <a:xfrm flipH="1">
                      <a:off x="11736" y="3770"/>
                      <a:ext cx="0" cy="1701"/>
                    </a:xfrm>
                    <a:prstGeom prst="straightConnector1">
                      <a:avLst/>
                    </a:prstGeom>
                    <a:ln>
                      <a:tailEnd type="arrow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10889" y="6321"/>
                    <a:ext cx="850" cy="1701"/>
                    <a:chOff x="5612" y="8376"/>
                    <a:chExt cx="850" cy="1701"/>
                  </a:xfrm>
                </p:grpSpPr>
                <p:cxnSp>
                  <p:nvCxnSpPr>
                    <p:cNvPr id="26" name="直接连接符 25"/>
                    <p:cNvCxnSpPr/>
                    <p:nvPr>
                      <p:custDataLst>
                        <p:tags r:id="rId25"/>
                      </p:custDataLst>
                    </p:nvPr>
                  </p:nvCxnSpPr>
                  <p:spPr>
                    <a:xfrm flipV="1">
                      <a:off x="5612" y="10077"/>
                      <a:ext cx="850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接箭头连接符 26"/>
                    <p:cNvCxnSpPr/>
                    <p:nvPr>
                      <p:custDataLst>
                        <p:tags r:id="rId26"/>
                      </p:custDataLst>
                    </p:nvPr>
                  </p:nvCxnSpPr>
                  <p:spPr>
                    <a:xfrm flipV="1">
                      <a:off x="6459" y="8376"/>
                      <a:ext cx="0" cy="1701"/>
                    </a:xfrm>
                    <a:prstGeom prst="straightConnector1">
                      <a:avLst/>
                    </a:prstGeom>
                    <a:ln>
                      <a:tailEnd type="arrow" w="med" len="med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" name="圆角矩形 10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768" y="2764"/>
                  <a:ext cx="1701" cy="1417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/>
                    <a:t>Sensor Datas</a:t>
                  </a:r>
                  <a:endParaRPr lang="en-US" altLang="zh-CN"/>
                </a:p>
              </p:txBody>
            </p:sp>
            <p:cxnSp>
              <p:nvCxnSpPr>
                <p:cNvPr id="12" name="直接箭头连接符 11"/>
                <p:cNvCxnSpPr/>
                <p:nvPr>
                  <p:custDataLst>
                    <p:tags r:id="rId28"/>
                  </p:custDataLst>
                </p:nvPr>
              </p:nvCxnSpPr>
              <p:spPr>
                <a:xfrm>
                  <a:off x="2469" y="3471"/>
                  <a:ext cx="964" cy="0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" name="曲线连接符 1"/>
            <p:cNvCxnSpPr/>
            <p:nvPr/>
          </p:nvCxnSpPr>
          <p:spPr>
            <a:xfrm flipV="1">
              <a:off x="5575" y="1954"/>
              <a:ext cx="1417" cy="1134"/>
            </a:xfrm>
            <a:prstGeom prst="curvedConnector3">
              <a:avLst>
                <a:gd name="adj1" fmla="val 50067"/>
              </a:avLst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6992" y="1374"/>
              <a:ext cx="241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</a:t>
              </a:r>
              <a:r>
                <a:rPr lang="zh-CN" altLang="en-US"/>
                <a:t>、</a:t>
              </a:r>
              <a:r>
                <a:rPr lang="en-US" altLang="zh-CN"/>
                <a:t>Type</a:t>
              </a:r>
              <a:endParaRPr lang="en-US" altLang="zh-CN"/>
            </a:p>
            <a:p>
              <a:r>
                <a:rPr lang="en-US" altLang="zh-CN"/>
                <a:t>2</a:t>
              </a:r>
              <a:r>
                <a:rPr lang="zh-CN" altLang="en-US"/>
                <a:t>、</a:t>
              </a:r>
              <a:r>
                <a:rPr lang="en-US" altLang="zh-CN"/>
                <a:t>Location</a:t>
              </a:r>
              <a:endParaRPr lang="en-US" altLang="zh-CN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602990" y="363220"/>
            <a:ext cx="5271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常见的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自动驾驶算法框架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直角三角形 38"/>
          <p:cNvSpPr/>
          <p:nvPr>
            <p:custDataLst>
              <p:tags r:id="rId31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>
            <p:custDataLst>
              <p:tags r:id="rId32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3"/>
    </p:custDataLst>
  </p:cSld>
  <p:clrMapOvr>
    <a:masterClrMapping/>
  </p:clrMapOvr>
  <p:transition advTm="6493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>
            <a:grpSpLocks noChangeAspect="1"/>
          </p:cNvGrpSpPr>
          <p:nvPr/>
        </p:nvGrpSpPr>
        <p:grpSpPr>
          <a:xfrm rot="0">
            <a:off x="1062990" y="1676400"/>
            <a:ext cx="2966720" cy="3599815"/>
            <a:chOff x="2665" y="1318"/>
            <a:chExt cx="6236" cy="7567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2665" y="1318"/>
              <a:ext cx="6236" cy="7567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4022" y="1865"/>
              <a:ext cx="3288" cy="5038"/>
              <a:chOff x="10033" y="2897"/>
              <a:chExt cx="2270" cy="3990"/>
            </a:xfrm>
          </p:grpSpPr>
          <p:sp>
            <p:nvSpPr>
              <p:cNvPr id="11" name="立方体 10"/>
              <p:cNvSpPr/>
              <p:nvPr/>
            </p:nvSpPr>
            <p:spPr>
              <a:xfrm>
                <a:off x="10035" y="2905"/>
                <a:ext cx="2268" cy="3969"/>
              </a:xfrm>
              <a:prstGeom prst="cube">
                <a:avLst/>
              </a:prstGeom>
              <a:noFill/>
              <a:ln w="12700" cmpd="sng">
                <a:solidFill>
                  <a:srgbClr val="00B05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630" y="2897"/>
                <a:ext cx="1672" cy="3402"/>
              </a:xfrm>
              <a:prstGeom prst="rect">
                <a:avLst/>
              </a:prstGeom>
              <a:noFill/>
              <a:ln w="15875" cmpd="sng">
                <a:solidFill>
                  <a:srgbClr val="00B05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flipV="1">
                <a:off x="10033" y="6293"/>
                <a:ext cx="595" cy="595"/>
              </a:xfrm>
              <a:prstGeom prst="line">
                <a:avLst/>
              </a:prstGeom>
              <a:ln w="1587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5613" y="6421"/>
              <a:ext cx="113" cy="11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56" y="3536"/>
              <a:ext cx="2289" cy="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3D Box</a:t>
              </a:r>
              <a:endParaRPr lang="en-US" altLang="zh-CN" b="1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49" y="6691"/>
              <a:ext cx="2468" cy="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position</a:t>
              </a:r>
              <a:endParaRPr lang="en-US" altLang="zh-CN" b="1"/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 rot="0">
            <a:off x="8239760" y="1669415"/>
            <a:ext cx="2966085" cy="3599815"/>
            <a:chOff x="6175" y="1544"/>
            <a:chExt cx="5177" cy="6191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6175" y="1544"/>
              <a:ext cx="5102" cy="6191"/>
            </a:xfrm>
            <a:prstGeom prst="rect">
              <a:avLst/>
            </a:prstGeom>
          </p:spPr>
        </p:pic>
        <p:cxnSp>
          <p:nvCxnSpPr>
            <p:cNvPr id="21" name="直接箭头连接符 20"/>
            <p:cNvCxnSpPr/>
            <p:nvPr>
              <p:custDataLst>
                <p:tags r:id="rId4"/>
              </p:custDataLst>
            </p:nvPr>
          </p:nvCxnSpPr>
          <p:spPr>
            <a:xfrm flipH="1">
              <a:off x="8587" y="2565"/>
              <a:ext cx="186" cy="55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>
              <p:custDataLst>
                <p:tags r:id="rId5"/>
              </p:custDataLst>
            </p:nvPr>
          </p:nvCxnSpPr>
          <p:spPr>
            <a:xfrm>
              <a:off x="8587" y="3122"/>
              <a:ext cx="186" cy="18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>
              <p:custDataLst>
                <p:tags r:id="rId6"/>
              </p:custDataLst>
            </p:nvPr>
          </p:nvCxnSpPr>
          <p:spPr>
            <a:xfrm>
              <a:off x="8773" y="3307"/>
              <a:ext cx="92" cy="6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>
              <p:custDataLst>
                <p:tags r:id="rId7"/>
              </p:custDataLst>
            </p:nvPr>
          </p:nvCxnSpPr>
          <p:spPr>
            <a:xfrm flipH="1">
              <a:off x="8401" y="3122"/>
              <a:ext cx="186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>
              <p:custDataLst>
                <p:tags r:id="rId8"/>
              </p:custDataLst>
            </p:nvPr>
          </p:nvCxnSpPr>
          <p:spPr>
            <a:xfrm>
              <a:off x="8865" y="3957"/>
              <a:ext cx="556" cy="37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>
              <p:custDataLst>
                <p:tags r:id="rId9"/>
              </p:custDataLst>
            </p:nvPr>
          </p:nvCxnSpPr>
          <p:spPr>
            <a:xfrm flipH="1">
              <a:off x="8309" y="3122"/>
              <a:ext cx="92" cy="55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>
              <p:custDataLst>
                <p:tags r:id="rId10"/>
              </p:custDataLst>
            </p:nvPr>
          </p:nvCxnSpPr>
          <p:spPr>
            <a:xfrm flipH="1">
              <a:off x="8216" y="3678"/>
              <a:ext cx="93" cy="6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>
              <p:custDataLst>
                <p:tags r:id="rId11"/>
              </p:custDataLst>
            </p:nvPr>
          </p:nvCxnSpPr>
          <p:spPr>
            <a:xfrm>
              <a:off x="8587" y="3122"/>
              <a:ext cx="0" cy="102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>
              <p:custDataLst>
                <p:tags r:id="rId12"/>
              </p:custDataLst>
            </p:nvPr>
          </p:nvCxnSpPr>
          <p:spPr>
            <a:xfrm>
              <a:off x="8587" y="4142"/>
              <a:ext cx="92" cy="27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>
              <p:custDataLst>
                <p:tags r:id="rId13"/>
              </p:custDataLst>
            </p:nvPr>
          </p:nvCxnSpPr>
          <p:spPr>
            <a:xfrm flipH="1">
              <a:off x="7752" y="5070"/>
              <a:ext cx="464" cy="74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>
              <p:custDataLst>
                <p:tags r:id="rId14"/>
              </p:custDataLst>
            </p:nvPr>
          </p:nvCxnSpPr>
          <p:spPr>
            <a:xfrm flipH="1">
              <a:off x="8216" y="4421"/>
              <a:ext cx="464" cy="64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>
              <p:custDataLst>
                <p:tags r:id="rId15"/>
              </p:custDataLst>
            </p:nvPr>
          </p:nvCxnSpPr>
          <p:spPr>
            <a:xfrm>
              <a:off x="8401" y="4328"/>
              <a:ext cx="650" cy="55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>
              <p:custDataLst>
                <p:tags r:id="rId16"/>
              </p:custDataLst>
            </p:nvPr>
          </p:nvCxnSpPr>
          <p:spPr>
            <a:xfrm flipH="1">
              <a:off x="8401" y="4142"/>
              <a:ext cx="186" cy="18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>
              <p:custDataLst>
                <p:tags r:id="rId17"/>
              </p:custDataLst>
            </p:nvPr>
          </p:nvCxnSpPr>
          <p:spPr>
            <a:xfrm>
              <a:off x="9051" y="4885"/>
              <a:ext cx="371" cy="92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>
              <p:custDataLst>
                <p:tags r:id="rId18"/>
              </p:custDataLst>
            </p:nvPr>
          </p:nvSpPr>
          <p:spPr>
            <a:xfrm>
              <a:off x="9237" y="3245"/>
              <a:ext cx="2115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3D Pose</a:t>
              </a:r>
              <a:endParaRPr lang="en-US" altLang="zh-CN" b="1"/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 rot="0">
            <a:off x="4634865" y="1669415"/>
            <a:ext cx="2999105" cy="3599815"/>
            <a:chOff x="4819" y="920"/>
            <a:chExt cx="4534" cy="5444"/>
          </a:xfrm>
        </p:grpSpPr>
        <p:grpSp>
          <p:nvGrpSpPr>
            <p:cNvPr id="44" name="组合 43"/>
            <p:cNvGrpSpPr/>
            <p:nvPr/>
          </p:nvGrpSpPr>
          <p:grpSpPr>
            <a:xfrm>
              <a:off x="4819" y="920"/>
              <a:ext cx="4534" cy="5444"/>
              <a:chOff x="2098" y="3019"/>
              <a:chExt cx="4534" cy="5444"/>
            </a:xfrm>
          </p:grpSpPr>
          <p:pic>
            <p:nvPicPr>
              <p:cNvPr id="45" name="图片 44" descr="000000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0"/>
              <a:srcRect l="54887" t="33196" r="30384" b="8318"/>
              <a:stretch>
                <a:fillRect/>
              </a:stretch>
            </p:blipFill>
            <p:spPr>
              <a:xfrm>
                <a:off x="2098" y="3019"/>
                <a:ext cx="4535" cy="5444"/>
              </a:xfrm>
              <a:prstGeom prst="rect">
                <a:avLst/>
              </a:prstGeom>
            </p:spPr>
          </p:pic>
          <p:cxnSp>
            <p:nvCxnSpPr>
              <p:cNvPr id="46" name="直接箭头连接符 45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4252" y="4379"/>
                <a:ext cx="114" cy="22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4252" y="4039"/>
                <a:ext cx="227" cy="34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>
                <p:custDataLst>
                  <p:tags r:id="rId23"/>
                </p:custDataLst>
              </p:nvPr>
            </p:nvCxnSpPr>
            <p:spPr>
              <a:xfrm flipH="1">
                <a:off x="4139" y="4379"/>
                <a:ext cx="113" cy="11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4366" y="4606"/>
                <a:ext cx="226" cy="56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4592" y="5173"/>
                <a:ext cx="454" cy="22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>
                <p:custDataLst>
                  <p:tags r:id="rId26"/>
                </p:custDataLst>
              </p:nvPr>
            </p:nvCxnSpPr>
            <p:spPr>
              <a:xfrm flipH="1">
                <a:off x="3912" y="4493"/>
                <a:ext cx="227" cy="56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/>
              <p:nvPr>
                <p:custDataLst>
                  <p:tags r:id="rId27"/>
                </p:custDataLst>
              </p:nvPr>
            </p:nvCxnSpPr>
            <p:spPr>
              <a:xfrm flipH="1">
                <a:off x="3799" y="5060"/>
                <a:ext cx="113" cy="56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252" y="4379"/>
                <a:ext cx="0" cy="102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252" y="5400"/>
                <a:ext cx="114" cy="11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/>
              <p:nvPr>
                <p:custDataLst>
                  <p:tags r:id="rId30"/>
                </p:custDataLst>
              </p:nvPr>
            </p:nvCxnSpPr>
            <p:spPr>
              <a:xfrm flipH="1">
                <a:off x="3912" y="5513"/>
                <a:ext cx="454" cy="90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/>
              <p:nvPr>
                <p:custDataLst>
                  <p:tags r:id="rId31"/>
                </p:custDataLst>
              </p:nvPr>
            </p:nvCxnSpPr>
            <p:spPr>
              <a:xfrm flipH="1">
                <a:off x="3345" y="6421"/>
                <a:ext cx="567" cy="79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/>
              <p:nvPr>
                <p:custDataLst>
                  <p:tags r:id="rId32"/>
                </p:custDataLst>
              </p:nvPr>
            </p:nvCxnSpPr>
            <p:spPr>
              <a:xfrm flipH="1">
                <a:off x="4139" y="5400"/>
                <a:ext cx="113" cy="22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139" y="5627"/>
                <a:ext cx="567" cy="79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4706" y="6421"/>
                <a:ext cx="340" cy="90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60"/>
            <p:cNvSpPr txBox="1"/>
            <p:nvPr>
              <p:custDataLst>
                <p:tags r:id="rId35"/>
              </p:custDataLst>
            </p:nvPr>
          </p:nvSpPr>
          <p:spPr>
            <a:xfrm>
              <a:off x="6093" y="5570"/>
              <a:ext cx="1880" cy="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/>
                <a:t>2D Pose</a:t>
              </a:r>
              <a:endParaRPr lang="en-US" altLang="zh-CN" b="1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96390" y="5567045"/>
            <a:ext cx="1790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目标检测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6"/>
            </p:custDataLst>
          </p:nvPr>
        </p:nvSpPr>
        <p:spPr>
          <a:xfrm>
            <a:off x="5240020" y="5567045"/>
            <a:ext cx="1790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2D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姿态估计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7"/>
            </p:custDataLst>
          </p:nvPr>
        </p:nvSpPr>
        <p:spPr>
          <a:xfrm>
            <a:off x="8859520" y="5567045"/>
            <a:ext cx="1790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3D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姿态估计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47415" y="382270"/>
            <a:ext cx="5525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自动驾驶场景下的行人安全问题</a:t>
            </a:r>
            <a:endParaRPr lang="zh-CN" altLang="en-US" sz="28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直角三角形 2"/>
          <p:cNvSpPr/>
          <p:nvPr>
            <p:custDataLst>
              <p:tags r:id="rId40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41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2738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80435" y="154305"/>
            <a:ext cx="8280000" cy="6549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050" y="2521585"/>
            <a:ext cx="31775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现有的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3D HPE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Human3.6M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>
            <p:custDataLst>
              <p:tags r:id="rId4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4651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6600" y="2722245"/>
            <a:ext cx="5596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/>
              <a:t>03</a:t>
            </a:r>
            <a:r>
              <a:rPr lang="zh-CN" altLang="en-US" sz="4000" b="1"/>
              <a:t>、</a:t>
            </a:r>
            <a:r>
              <a:rPr lang="zh-CN" altLang="en-US" sz="4000"/>
              <a:t>算法框架</a:t>
            </a:r>
            <a:r>
              <a:rPr lang="zh-CN" altLang="en-US" sz="4000"/>
              <a:t>及实验</a:t>
            </a:r>
            <a:endParaRPr lang="zh-CN" altLang="en-US" sz="40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4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522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2385060" y="128270"/>
            <a:ext cx="8280000" cy="6565385"/>
            <a:chOff x="1530" y="317"/>
            <a:chExt cx="11819" cy="9371"/>
          </a:xfrm>
        </p:grpSpPr>
        <p:grpSp>
          <p:nvGrpSpPr>
            <p:cNvPr id="50" name="组合 49"/>
            <p:cNvGrpSpPr/>
            <p:nvPr/>
          </p:nvGrpSpPr>
          <p:grpSpPr>
            <a:xfrm>
              <a:off x="1530" y="317"/>
              <a:ext cx="11623" cy="8137"/>
              <a:chOff x="1417" y="637"/>
              <a:chExt cx="11623" cy="813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530" y="637"/>
                <a:ext cx="11510" cy="8137"/>
                <a:chOff x="1530" y="637"/>
                <a:chExt cx="11510" cy="813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1782" y="637"/>
                  <a:ext cx="11258" cy="8137"/>
                  <a:chOff x="1118" y="697"/>
                  <a:chExt cx="11258" cy="8137"/>
                </a:xfrm>
              </p:grpSpPr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259" y="864"/>
                    <a:ext cx="10978" cy="7597"/>
                    <a:chOff x="2075" y="751"/>
                    <a:chExt cx="10978" cy="7597"/>
                  </a:xfrm>
                </p:grpSpPr>
                <p:pic>
                  <p:nvPicPr>
                    <p:cNvPr id="2" name="图片 1" descr="000288"/>
                    <p:cNvPicPr>
                      <a:picLocks noChangeAspect="1"/>
                    </p:cNvPicPr>
                    <p:nvPr>
                      <p:custDataLst>
                        <p:tags r:id="rId1"/>
                      </p:custDataLst>
                    </p:nvPr>
                  </p:nvPicPr>
                  <p:blipFill>
                    <a:blip r:embed="rId2"/>
                    <a:srcRect l="57875" t="37362" r="32104" b="13511"/>
                    <a:stretch>
                      <a:fillRect/>
                    </a:stretch>
                  </p:blipFill>
                  <p:spPr>
                    <a:xfrm>
                      <a:off x="2154" y="751"/>
                      <a:ext cx="1913" cy="28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图片 5"/>
                    <p:cNvPicPr>
                      <a:picLocks noChangeAspect="1"/>
                    </p:cNvPicPr>
                    <p:nvPr>
                      <p:custDataLst>
                        <p:tags r:id="rId3"/>
                      </p:custDataLst>
                    </p:nvPr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407" y="751"/>
                      <a:ext cx="2082" cy="28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图片 3" descr="2023_04_04_23_45_58"/>
                    <p:cNvPicPr>
                      <a:picLocks noChangeAspect="1"/>
                    </p:cNvPicPr>
                    <p:nvPr>
                      <p:custDataLst>
                        <p:tags r:id="rId5"/>
                      </p:custDataLst>
                    </p:nvPr>
                  </p:nvPicPr>
                  <p:blipFill>
                    <a:blip r:embed="rId6"/>
                    <a:srcRect l="57493" t="36489" r="32271" b="13994"/>
                    <a:stretch>
                      <a:fillRect/>
                    </a:stretch>
                  </p:blipFill>
                  <p:spPr>
                    <a:xfrm>
                      <a:off x="2075" y="5513"/>
                      <a:ext cx="1939" cy="28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图片 4" descr="2023_04_04_23_46_19"/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8"/>
                    <a:srcRect l="57493" t="36466" r="32271" b="14017"/>
                    <a:stretch>
                      <a:fillRect/>
                    </a:stretch>
                  </p:blipFill>
                  <p:spPr>
                    <a:xfrm>
                      <a:off x="6451" y="5513"/>
                      <a:ext cx="1939" cy="28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右箭头 19"/>
                    <p:cNvSpPr/>
                    <p:nvPr>
                      <p:custDataLst>
                        <p:tags r:id="rId9"/>
                      </p:custDataLst>
                    </p:nvPr>
                  </p:nvSpPr>
                  <p:spPr>
                    <a:xfrm>
                      <a:off x="8802" y="6070"/>
                      <a:ext cx="1701" cy="1701"/>
                    </a:xfrm>
                    <a:prstGeom prst="rightArrow">
                      <a:avLst/>
                    </a:prstGeom>
                    <a:ln w="25400">
                      <a:solidFill>
                        <a:srgbClr val="0404CC"/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深度聚类模块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  <p:sp>
                  <p:nvSpPr>
                    <p:cNvPr id="21" name="右箭头 20"/>
                    <p:cNvSpPr/>
                    <p:nvPr>
                      <p:custDataLst>
                        <p:tags r:id="rId10"/>
                      </p:custDataLst>
                    </p:nvPr>
                  </p:nvSpPr>
                  <p:spPr>
                    <a:xfrm>
                      <a:off x="4432" y="6070"/>
                      <a:ext cx="1701" cy="1701"/>
                    </a:xfrm>
                    <a:prstGeom prst="rightArrow">
                      <a:avLst/>
                    </a:prstGeom>
                    <a:ln w="25400">
                      <a:solidFill>
                        <a:srgbClr val="0404CC"/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人体掩膜模块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  <p:grpSp>
                  <p:nvGrpSpPr>
                    <p:cNvPr id="43" name="组合 42"/>
                    <p:cNvGrpSpPr>
                      <a:grpSpLocks noChangeAspect="1"/>
                    </p:cNvGrpSpPr>
                    <p:nvPr/>
                  </p:nvGrpSpPr>
                  <p:grpSpPr>
                    <a:xfrm rot="0">
                      <a:off x="10943" y="5511"/>
                      <a:ext cx="1939" cy="2835"/>
                      <a:chOff x="10943" y="1204"/>
                      <a:chExt cx="6412" cy="9376"/>
                    </a:xfrm>
                  </p:grpSpPr>
                  <p:pic>
                    <p:nvPicPr>
                      <p:cNvPr id="25" name="图片 24" descr="2023_04_04_23_46_19"/>
                      <p:cNvPicPr>
                        <a:picLocks noChangeAspect="1"/>
                      </p:cNvPicPr>
                      <p:nvPr>
                        <p:custDataLst>
                          <p:tags r:id="rId11"/>
                        </p:custDataLst>
                      </p:nvPr>
                    </p:nvPicPr>
                    <p:blipFill>
                      <a:blip r:embed="rId8"/>
                      <a:srcRect l="57493" t="36466" r="32271" b="14017"/>
                      <a:stretch>
                        <a:fillRect/>
                      </a:stretch>
                    </p:blipFill>
                    <p:spPr>
                      <a:xfrm>
                        <a:off x="10943" y="1204"/>
                        <a:ext cx="6413" cy="937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" name="椭圆 25"/>
                      <p:cNvSpPr/>
                      <p:nvPr>
                        <p:custDataLst>
                          <p:tags r:id="rId12"/>
                        </p:custDataLst>
                      </p:nvPr>
                    </p:nvSpPr>
                    <p:spPr>
                      <a:xfrm>
                        <a:off x="13437" y="4650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7" name="椭圆 26"/>
                      <p:cNvSpPr/>
                      <p:nvPr>
                        <p:custDataLst>
                          <p:tags r:id="rId13"/>
                        </p:custDataLst>
                      </p:nvPr>
                    </p:nvSpPr>
                    <p:spPr>
                      <a:xfrm>
                        <a:off x="14231" y="3018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8" name="椭圆 27"/>
                      <p:cNvSpPr/>
                      <p:nvPr>
                        <p:custDataLst>
                          <p:tags r:id="rId14"/>
                        </p:custDataLst>
                      </p:nvPr>
                    </p:nvSpPr>
                    <p:spPr>
                      <a:xfrm>
                        <a:off x="14458" y="2905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9" name="椭圆 28"/>
                      <p:cNvSpPr/>
                      <p:nvPr>
                        <p:custDataLst>
                          <p:tags r:id="rId15"/>
                        </p:custDataLst>
                      </p:nvPr>
                    </p:nvSpPr>
                    <p:spPr>
                      <a:xfrm>
                        <a:off x="14012" y="2905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0" name="椭圆 29"/>
                      <p:cNvSpPr/>
                      <p:nvPr>
                        <p:custDataLst>
                          <p:tags r:id="rId16"/>
                        </p:custDataLst>
                      </p:nvPr>
                    </p:nvSpPr>
                    <p:spPr>
                      <a:xfrm>
                        <a:off x="14631" y="3075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1" name="椭圆 30"/>
                      <p:cNvSpPr/>
                      <p:nvPr>
                        <p:custDataLst>
                          <p:tags r:id="rId17"/>
                        </p:custDataLst>
                      </p:nvPr>
                    </p:nvSpPr>
                    <p:spPr>
                      <a:xfrm>
                        <a:off x="13793" y="3048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2" name="椭圆 31"/>
                      <p:cNvSpPr/>
                      <p:nvPr>
                        <p:custDataLst>
                          <p:tags r:id="rId18"/>
                        </p:custDataLst>
                      </p:nvPr>
                    </p:nvSpPr>
                    <p:spPr>
                      <a:xfrm>
                        <a:off x="13551" y="3699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椭圆 32"/>
                      <p:cNvSpPr/>
                      <p:nvPr>
                        <p:custDataLst>
                          <p:tags r:id="rId19"/>
                        </p:custDataLst>
                      </p:nvPr>
                    </p:nvSpPr>
                    <p:spPr>
                      <a:xfrm>
                        <a:off x="14912" y="3755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4" name="椭圆 33"/>
                      <p:cNvSpPr/>
                      <p:nvPr>
                        <p:custDataLst>
                          <p:tags r:id="rId20"/>
                        </p:custDataLst>
                      </p:nvPr>
                    </p:nvSpPr>
                    <p:spPr>
                      <a:xfrm>
                        <a:off x="14912" y="4833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椭圆 34"/>
                      <p:cNvSpPr/>
                      <p:nvPr>
                        <p:custDataLst>
                          <p:tags r:id="rId21"/>
                        </p:custDataLst>
                      </p:nvPr>
                    </p:nvSpPr>
                    <p:spPr>
                      <a:xfrm>
                        <a:off x="13437" y="5626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6" name="椭圆 35"/>
                      <p:cNvSpPr/>
                      <p:nvPr>
                        <p:custDataLst>
                          <p:tags r:id="rId22"/>
                        </p:custDataLst>
                      </p:nvPr>
                    </p:nvSpPr>
                    <p:spPr>
                      <a:xfrm>
                        <a:off x="14401" y="5796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7" name="椭圆 36"/>
                      <p:cNvSpPr/>
                      <p:nvPr>
                        <p:custDataLst>
                          <p:tags r:id="rId23"/>
                        </p:custDataLst>
                      </p:nvPr>
                    </p:nvSpPr>
                    <p:spPr>
                      <a:xfrm>
                        <a:off x="13623" y="5853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8" name="椭圆 37"/>
                      <p:cNvSpPr/>
                      <p:nvPr>
                        <p:custDataLst>
                          <p:tags r:id="rId24"/>
                        </p:custDataLst>
                      </p:nvPr>
                    </p:nvSpPr>
                    <p:spPr>
                      <a:xfrm>
                        <a:off x="14461" y="5966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椭圆 38"/>
                      <p:cNvSpPr/>
                      <p:nvPr>
                        <p:custDataLst>
                          <p:tags r:id="rId25"/>
                        </p:custDataLst>
                      </p:nvPr>
                    </p:nvSpPr>
                    <p:spPr>
                      <a:xfrm>
                        <a:off x="13211" y="7554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椭圆 39"/>
                      <p:cNvSpPr/>
                      <p:nvPr>
                        <p:custDataLst>
                          <p:tags r:id="rId26"/>
                        </p:custDataLst>
                      </p:nvPr>
                    </p:nvSpPr>
                    <p:spPr>
                      <a:xfrm>
                        <a:off x="14628" y="7441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椭圆 40"/>
                      <p:cNvSpPr/>
                      <p:nvPr>
                        <p:custDataLst>
                          <p:tags r:id="rId27"/>
                        </p:custDataLst>
                      </p:nvPr>
                    </p:nvSpPr>
                    <p:spPr>
                      <a:xfrm>
                        <a:off x="13041" y="9028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2" name="椭圆 41"/>
                      <p:cNvSpPr/>
                      <p:nvPr>
                        <p:custDataLst>
                          <p:tags r:id="rId28"/>
                        </p:custDataLst>
                      </p:nvPr>
                    </p:nvSpPr>
                    <p:spPr>
                      <a:xfrm>
                        <a:off x="15365" y="8915"/>
                        <a:ext cx="170" cy="17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44" name="下箭头 43"/>
                    <p:cNvSpPr/>
                    <p:nvPr>
                      <p:custDataLst>
                        <p:tags r:id="rId29"/>
                      </p:custDataLst>
                    </p:nvPr>
                  </p:nvSpPr>
                  <p:spPr>
                    <a:xfrm>
                      <a:off x="2082" y="3972"/>
                      <a:ext cx="2041" cy="1134"/>
                    </a:xfrm>
                    <a:prstGeom prst="downArrow">
                      <a:avLst>
                        <a:gd name="adj1" fmla="val 69798"/>
                        <a:gd name="adj2" fmla="val 47788"/>
                      </a:avLst>
                    </a:prstGeom>
                    <a:ln w="254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二维姿态估计模块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  <p:sp>
                  <p:nvSpPr>
                    <p:cNvPr id="45" name="下箭头 44"/>
                    <p:cNvSpPr/>
                    <p:nvPr>
                      <p:custDataLst>
                        <p:tags r:id="rId30"/>
                      </p:custDataLst>
                    </p:nvPr>
                  </p:nvSpPr>
                  <p:spPr>
                    <a:xfrm>
                      <a:off x="6448" y="3972"/>
                      <a:ext cx="2041" cy="1134"/>
                    </a:xfrm>
                    <a:prstGeom prst="downArrow">
                      <a:avLst>
                        <a:gd name="adj1" fmla="val 69798"/>
                        <a:gd name="adj2" fmla="val 47788"/>
                      </a:avLst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正投影模块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  <p:pic>
                  <p:nvPicPr>
                    <p:cNvPr id="46" name="图片 45" descr="288"/>
                    <p:cNvPicPr>
                      <a:picLocks noChangeAspect="1"/>
                    </p:cNvPicPr>
                    <p:nvPr>
                      <p:custDataLst>
                        <p:tags r:id="rId31"/>
                      </p:custDataLst>
                    </p:nvPr>
                  </p:nvPicPr>
                  <p:blipFill>
                    <a:blip r:embed="rId32"/>
                    <a:srcRect l="41296" t="25317" r="39866" b="29007"/>
                    <a:stretch>
                      <a:fillRect/>
                    </a:stretch>
                  </p:blipFill>
                  <p:spPr>
                    <a:xfrm>
                      <a:off x="10828" y="751"/>
                      <a:ext cx="2225" cy="283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7" name="上箭头 46"/>
                    <p:cNvSpPr/>
                    <p:nvPr>
                      <p:custDataLst>
                        <p:tags r:id="rId33"/>
                      </p:custDataLst>
                    </p:nvPr>
                  </p:nvSpPr>
                  <p:spPr>
                    <a:xfrm>
                      <a:off x="10889" y="3859"/>
                      <a:ext cx="2041" cy="1134"/>
                    </a:xfrm>
                    <a:prstGeom prst="upArrow">
                      <a:avLst>
                        <a:gd name="adj1" fmla="val 69621"/>
                        <a:gd name="adj2" fmla="val 43127"/>
                      </a:avLst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4"/>
                    </a:lnRef>
                    <a:fillRef idx="1">
                      <a:schemeClr val="lt1"/>
                    </a:fillRef>
                    <a:effectRef idx="0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zh-CN" altLang="en-US" sz="1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逆投影模块</a:t>
                      </a:r>
                      <a:endParaRPr lang="zh-CN" altLang="en-US" sz="1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sp>
                <p:nvSpPr>
                  <p:cNvPr id="52" name="矩形 51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1118" y="5505"/>
                    <a:ext cx="11112" cy="3329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0404CC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矩形 54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5403" y="697"/>
                    <a:ext cx="6973" cy="7878"/>
                  </a:xfrm>
                  <a:prstGeom prst="rect">
                    <a:avLst/>
                  </a:prstGeom>
                  <a:noFill/>
                  <a:ln w="25400" cmpd="sng">
                    <a:solidFill>
                      <a:srgbClr val="FF0000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" name="椭圆 2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530" y="3926"/>
                  <a:ext cx="624" cy="624"/>
                </a:xfrm>
                <a:prstGeom prst="ellipse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/>
                    <a:t>1</a:t>
                  </a:r>
                  <a:endParaRPr lang="en-US" altLang="zh-CN" b="1"/>
                </a:p>
              </p:txBody>
            </p:sp>
            <p:sp>
              <p:nvSpPr>
                <p:cNvPr id="7" name="椭圆 6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4366" y="5839"/>
                  <a:ext cx="624" cy="624"/>
                </a:xfrm>
                <a:prstGeom prst="ellipse">
                  <a:avLst/>
                </a:prstGeom>
                <a:noFill/>
                <a:ln w="19050">
                  <a:solidFill>
                    <a:srgbClr val="0404CC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/>
                    <a:t>3</a:t>
                  </a:r>
                  <a:endParaRPr lang="en-US" altLang="zh-CN" b="1"/>
                </a:p>
              </p:txBody>
            </p:sp>
            <p:sp>
              <p:nvSpPr>
                <p:cNvPr id="8" name="椭圆 7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8107" y="3912"/>
                  <a:ext cx="624" cy="624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/>
                    <a:t>2</a:t>
                  </a:r>
                  <a:endParaRPr lang="en-US" altLang="zh-CN" b="1"/>
                </a:p>
              </p:txBody>
            </p:sp>
            <p:sp>
              <p:nvSpPr>
                <p:cNvPr id="9" name="椭圆 8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8725" y="5839"/>
                  <a:ext cx="624" cy="624"/>
                </a:xfrm>
                <a:prstGeom prst="ellipse">
                  <a:avLst/>
                </a:prstGeom>
                <a:noFill/>
                <a:ln w="19050">
                  <a:solidFill>
                    <a:srgbClr val="0404CC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/>
                    <a:t>4</a:t>
                  </a:r>
                  <a:endParaRPr lang="en-US" altLang="zh-CN" b="1"/>
                </a:p>
              </p:txBody>
            </p:sp>
            <p:sp>
              <p:nvSpPr>
                <p:cNvPr id="10" name="椭圆 9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0351" y="4493"/>
                  <a:ext cx="624" cy="624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/>
                    <a:t>5</a:t>
                  </a:r>
                  <a:endParaRPr lang="en-US" altLang="zh-CN" b="1"/>
                </a:p>
              </p:txBody>
            </p:sp>
          </p:grpSp>
          <p:sp>
            <p:nvSpPr>
              <p:cNvPr id="13" name="矩形 12"/>
              <p:cNvSpPr/>
              <p:nvPr>
                <p:custDataLst>
                  <p:tags r:id="rId41"/>
                </p:custDataLst>
              </p:nvPr>
            </p:nvSpPr>
            <p:spPr>
              <a:xfrm>
                <a:off x="1417" y="637"/>
                <a:ext cx="2776" cy="7877"/>
              </a:xfrm>
              <a:prstGeom prst="rect">
                <a:avLst/>
              </a:prstGeom>
              <a:noFill/>
              <a:ln w="25400" cmpd="sng">
                <a:solidFill>
                  <a:srgbClr val="00B05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532" y="8575"/>
              <a:ext cx="11817" cy="1113"/>
              <a:chOff x="1531" y="9184"/>
              <a:chExt cx="11817" cy="111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0035" y="9184"/>
                <a:ext cx="3313" cy="844"/>
                <a:chOff x="1417" y="9417"/>
                <a:chExt cx="3313" cy="844"/>
              </a:xfrm>
            </p:grpSpPr>
            <p:sp>
              <p:nvSpPr>
                <p:cNvPr id="16" name="矩形 15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1417" y="9694"/>
                  <a:ext cx="1134" cy="567"/>
                </a:xfrm>
                <a:prstGeom prst="rect">
                  <a:avLst/>
                </a:prstGeom>
                <a:noFill/>
                <a:ln w="25400" cmpd="sng">
                  <a:solidFill>
                    <a:srgbClr val="0404CC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rgbClr val="0404CC"/>
                    </a:solidFill>
                  </a:endParaRPr>
                </a:p>
              </p:txBody>
            </p:sp>
            <p:sp>
              <p:nvSpPr>
                <p:cNvPr id="17" name="文本框 16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2778" y="9417"/>
                  <a:ext cx="1952" cy="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000" b="1">
                      <a:solidFill>
                        <a:srgbClr val="0404CC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深度赋值任务</a:t>
                  </a:r>
                  <a:endParaRPr lang="zh-CN" altLang="en-US" sz="2000" b="1">
                    <a:solidFill>
                      <a:srgbClr val="0404CC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5783" y="9184"/>
                <a:ext cx="3313" cy="1113"/>
                <a:chOff x="1417" y="9417"/>
                <a:chExt cx="3313" cy="1113"/>
              </a:xfrm>
            </p:grpSpPr>
            <p:sp>
              <p:nvSpPr>
                <p:cNvPr id="22" name="矩形 21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417" y="9694"/>
                  <a:ext cx="1134" cy="567"/>
                </a:xfrm>
                <a:prstGeom prst="rect">
                  <a:avLst/>
                </a:prstGeom>
                <a:noFill/>
                <a:ln w="25400" cmpd="sng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2778" y="9417"/>
                  <a:ext cx="1952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0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多传感器融合任务</a:t>
                  </a:r>
                  <a:endParaRPr lang="zh-CN" altLang="en-US" sz="20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531" y="9184"/>
                <a:ext cx="3313" cy="1112"/>
                <a:chOff x="1417" y="9417"/>
                <a:chExt cx="3313" cy="1112"/>
              </a:xfrm>
            </p:grpSpPr>
            <p:sp>
              <p:nvSpPr>
                <p:cNvPr id="48" name="矩形 47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417" y="9694"/>
                  <a:ext cx="1134" cy="567"/>
                </a:xfrm>
                <a:prstGeom prst="rect">
                  <a:avLst/>
                </a:prstGeom>
                <a:noFill/>
                <a:ln w="25400" cmpd="sng">
                  <a:solidFill>
                    <a:srgbClr val="00B05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2778" y="9417"/>
                  <a:ext cx="1952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20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二维姿态估计任务</a:t>
                  </a:r>
                  <a:endParaRPr lang="zh-CN" altLang="en-US" sz="20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12" name="文本框 11"/>
          <p:cNvSpPr txBox="1"/>
          <p:nvPr/>
        </p:nvSpPr>
        <p:spPr>
          <a:xfrm>
            <a:off x="125730" y="3014345"/>
            <a:ext cx="21609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PosePainting</a:t>
            </a:r>
            <a:r>
              <a:rPr lang="zh-CN" altLang="en-US" sz="2400"/>
              <a:t>框架</a:t>
            </a:r>
            <a:endParaRPr lang="zh-CN" altLang="en-US" sz="2400"/>
          </a:p>
        </p:txBody>
      </p:sp>
      <p:sp>
        <p:nvSpPr>
          <p:cNvPr id="14" name="直角三角形 13"/>
          <p:cNvSpPr/>
          <p:nvPr>
            <p:custDataLst>
              <p:tags r:id="rId48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>
            <p:custDataLst>
              <p:tags r:id="rId49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  <p:transition advTm="116222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4309745" y="66040"/>
            <a:ext cx="3571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多种筛选点的方法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46430" y="608965"/>
            <a:ext cx="10948035" cy="6154420"/>
            <a:chOff x="1207" y="1006"/>
            <a:chExt cx="17241" cy="9692"/>
          </a:xfrm>
        </p:grpSpPr>
        <p:grpSp>
          <p:nvGrpSpPr>
            <p:cNvPr id="221" name="组合 220"/>
            <p:cNvGrpSpPr>
              <a:grpSpLocks noChangeAspect="1"/>
            </p:cNvGrpSpPr>
            <p:nvPr/>
          </p:nvGrpSpPr>
          <p:grpSpPr>
            <a:xfrm rot="0">
              <a:off x="1207" y="3368"/>
              <a:ext cx="5213" cy="4438"/>
              <a:chOff x="5560" y="3812"/>
              <a:chExt cx="3528" cy="3009"/>
            </a:xfrm>
          </p:grpSpPr>
          <p:pic>
            <p:nvPicPr>
              <p:cNvPr id="190" name="图片 189"/>
              <p:cNvPicPr>
                <a:picLocks noChangeAspect="1"/>
              </p:cNvPicPr>
              <p:nvPr/>
            </p:nvPicPr>
            <p:blipFill>
              <a:blip r:embed="rId1"/>
              <a:srcRect l="4014" t="8687" r="72122" b="66360"/>
              <a:stretch>
                <a:fillRect/>
              </a:stretch>
            </p:blipFill>
            <p:spPr>
              <a:xfrm>
                <a:off x="5603" y="3812"/>
                <a:ext cx="3403" cy="300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199" name="直接箭头连接符 198"/>
              <p:cNvCxnSpPr>
                <a:stCxn id="213" idx="1"/>
              </p:cNvCxnSpPr>
              <p:nvPr/>
            </p:nvCxnSpPr>
            <p:spPr>
              <a:xfrm flipH="1" flipV="1">
                <a:off x="5673" y="4720"/>
                <a:ext cx="365" cy="45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箭头连接符 196"/>
              <p:cNvCxnSpPr/>
              <p:nvPr/>
            </p:nvCxnSpPr>
            <p:spPr>
              <a:xfrm flipH="1">
                <a:off x="6007" y="5229"/>
                <a:ext cx="102" cy="26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lg" len="lg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箭头连接符 197"/>
              <p:cNvCxnSpPr>
                <a:stCxn id="213" idx="7"/>
              </p:cNvCxnSpPr>
              <p:nvPr/>
            </p:nvCxnSpPr>
            <p:spPr>
              <a:xfrm flipV="1">
                <a:off x="6158" y="4922"/>
                <a:ext cx="189" cy="2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箭头连接符 202"/>
              <p:cNvCxnSpPr/>
              <p:nvPr>
                <p:custDataLst>
                  <p:tags r:id="rId2"/>
                </p:custDataLst>
              </p:nvPr>
            </p:nvCxnSpPr>
            <p:spPr>
              <a:xfrm flipV="1">
                <a:off x="8515" y="4833"/>
                <a:ext cx="220" cy="35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箭头连接符 204"/>
              <p:cNvCxnSpPr/>
              <p:nvPr/>
            </p:nvCxnSpPr>
            <p:spPr>
              <a:xfrm>
                <a:off x="8515" y="5165"/>
                <a:ext cx="447" cy="6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/>
              <p:cNvCxnSpPr>
                <a:stCxn id="215" idx="3"/>
              </p:cNvCxnSpPr>
              <p:nvPr>
                <p:custDataLst>
                  <p:tags r:id="rId3"/>
                </p:custDataLst>
              </p:nvPr>
            </p:nvCxnSpPr>
            <p:spPr>
              <a:xfrm flipH="1">
                <a:off x="8168" y="5228"/>
                <a:ext cx="304" cy="2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 w="lg" len="lg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箭头连接符 203"/>
              <p:cNvCxnSpPr>
                <a:stCxn id="215" idx="2"/>
              </p:cNvCxnSpPr>
              <p:nvPr>
                <p:custDataLst>
                  <p:tags r:id="rId4"/>
                </p:custDataLst>
              </p:nvPr>
            </p:nvCxnSpPr>
            <p:spPr>
              <a:xfrm flipH="1" flipV="1">
                <a:off x="7828" y="5060"/>
                <a:ext cx="619" cy="1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文本框 206"/>
              <p:cNvSpPr txBox="1"/>
              <p:nvPr/>
            </p:nvSpPr>
            <p:spPr>
              <a:xfrm>
                <a:off x="5812" y="5513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A1</a:t>
                </a:r>
                <a:endParaRPr lang="en-US" altLang="zh-CN" sz="1200" b="1">
                  <a:solidFill>
                    <a:srgbClr val="00B05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0" name="文本框 20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347" y="4756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B1</a:t>
                </a:r>
                <a:endParaRPr lang="en-US" altLang="zh-CN" sz="12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1" name="文本框 21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560" y="4379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C1</a:t>
                </a:r>
                <a:endParaRPr lang="en-US" altLang="zh-CN" sz="12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2" name="文本框 21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127" y="5152"/>
                <a:ext cx="565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S1</a:t>
                </a:r>
                <a:endParaRPr lang="en-US" altLang="zh-CN" sz="12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3" name="椭圆 212"/>
              <p:cNvSpPr/>
              <p:nvPr/>
            </p:nvSpPr>
            <p:spPr>
              <a:xfrm>
                <a:off x="6013" y="5152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800"/>
              </a:p>
            </p:txBody>
          </p:sp>
          <p:sp>
            <p:nvSpPr>
              <p:cNvPr id="215" name="椭圆 214"/>
              <p:cNvSpPr/>
              <p:nvPr>
                <p:custDataLst>
                  <p:tags r:id="rId8"/>
                </p:custDataLst>
              </p:nvPr>
            </p:nvSpPr>
            <p:spPr>
              <a:xfrm>
                <a:off x="8447" y="5083"/>
                <a:ext cx="170" cy="17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800"/>
              </a:p>
            </p:txBody>
          </p:sp>
          <p:sp>
            <p:nvSpPr>
              <p:cNvPr id="216" name="文本框 21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268" y="5229"/>
                <a:ext cx="565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S2</a:t>
                </a:r>
                <a:endParaRPr lang="en-US" altLang="zh-CN" sz="12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7" name="文本框 21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7695" y="5289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A2</a:t>
                </a:r>
                <a:endParaRPr lang="en-US" altLang="zh-CN" sz="12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8" name="文本框 21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7540" y="4746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B2</a:t>
                </a:r>
                <a:endParaRPr lang="en-US" altLang="zh-CN" sz="12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9" name="文本框 21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334" y="4550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C2</a:t>
                </a:r>
                <a:endParaRPr lang="en-US" altLang="zh-CN" sz="1200" b="1">
                  <a:solidFill>
                    <a:srgbClr val="00B05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0" name="文本框 219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515" y="5678"/>
                <a:ext cx="573" cy="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D2</a:t>
                </a:r>
                <a:endParaRPr lang="en-US" altLang="zh-CN" sz="1200" b="1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2426" y="7806"/>
              <a:ext cx="2961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>
                  <a:latin typeface="微软雅黑" panose="020B0503020204020204" charset="-122"/>
                  <a:ea typeface="微软雅黑" panose="020B0503020204020204" charset="-122"/>
                </a:rPr>
                <a:t>NLA</a:t>
              </a:r>
              <a:endParaRPr lang="en-US" altLang="zh-CN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 rot="0">
              <a:off x="7423" y="1027"/>
              <a:ext cx="4692" cy="4602"/>
              <a:chOff x="6517" y="280"/>
              <a:chExt cx="5668" cy="5559"/>
            </a:xfrm>
          </p:grpSpPr>
          <p:grpSp>
            <p:nvGrpSpPr>
              <p:cNvPr id="222" name="组合 221"/>
              <p:cNvGrpSpPr>
                <a:grpSpLocks noChangeAspect="1"/>
              </p:cNvGrpSpPr>
              <p:nvPr/>
            </p:nvGrpSpPr>
            <p:grpSpPr>
              <a:xfrm>
                <a:off x="6517" y="280"/>
                <a:ext cx="5669" cy="4835"/>
                <a:chOff x="5560" y="3812"/>
                <a:chExt cx="3528" cy="3009"/>
              </a:xfrm>
            </p:grpSpPr>
            <p:pic>
              <p:nvPicPr>
                <p:cNvPr id="223" name="图片 222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"/>
                <a:srcRect l="4014" t="8687" r="72122" b="66360"/>
                <a:stretch>
                  <a:fillRect/>
                </a:stretch>
              </p:blipFill>
              <p:spPr>
                <a:xfrm>
                  <a:off x="5603" y="3812"/>
                  <a:ext cx="3403" cy="3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cxnSp>
              <p:nvCxnSpPr>
                <p:cNvPr id="224" name="直接箭头连接符 223"/>
                <p:cNvCxnSpPr>
                  <a:stCxn id="235" idx="1"/>
                </p:cNvCxnSpPr>
                <p:nvPr>
                  <p:custDataLst>
                    <p:tags r:id="rId15"/>
                  </p:custDataLst>
                </p:nvPr>
              </p:nvCxnSpPr>
              <p:spPr>
                <a:xfrm flipH="1" flipV="1">
                  <a:off x="5673" y="4720"/>
                  <a:ext cx="365" cy="45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箭头连接符 224"/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>
                  <a:off x="6007" y="5229"/>
                  <a:ext cx="102" cy="26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none" w="lg" len="lg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箭头连接符 225"/>
                <p:cNvCxnSpPr>
                  <a:stCxn id="235" idx="7"/>
                </p:cNvCxnSpPr>
                <p:nvPr>
                  <p:custDataLst>
                    <p:tags r:id="rId17"/>
                  </p:custDataLst>
                </p:nvPr>
              </p:nvCxnSpPr>
              <p:spPr>
                <a:xfrm flipV="1">
                  <a:off x="6158" y="4922"/>
                  <a:ext cx="189" cy="255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箭头连接符 226"/>
                <p:cNvCxnSpPr/>
                <p:nvPr>
                  <p:custDataLst>
                    <p:tags r:id="rId18"/>
                  </p:custDataLst>
                </p:nvPr>
              </p:nvCxnSpPr>
              <p:spPr>
                <a:xfrm flipV="1">
                  <a:off x="8515" y="4833"/>
                  <a:ext cx="220" cy="356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箭头连接符 227"/>
                <p:cNvCxnSpPr/>
                <p:nvPr>
                  <p:custDataLst>
                    <p:tags r:id="rId19"/>
                  </p:custDataLst>
                </p:nvPr>
              </p:nvCxnSpPr>
              <p:spPr>
                <a:xfrm>
                  <a:off x="8515" y="5165"/>
                  <a:ext cx="447" cy="6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箭头连接符 228"/>
                <p:cNvCxnSpPr>
                  <a:stCxn id="236" idx="3"/>
                </p:cNvCxnSpPr>
                <p:nvPr>
                  <p:custDataLst>
                    <p:tags r:id="rId20"/>
                  </p:custDataLst>
                </p:nvPr>
              </p:nvCxnSpPr>
              <p:spPr>
                <a:xfrm flipH="1">
                  <a:off x="8168" y="5228"/>
                  <a:ext cx="304" cy="285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none" w="lg" len="lg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箭头连接符 229"/>
                <p:cNvCxnSpPr>
                  <a:stCxn id="236" idx="2"/>
                </p:cNvCxnSpPr>
                <p:nvPr>
                  <p:custDataLst>
                    <p:tags r:id="rId21"/>
                  </p:custDataLst>
                </p:nvPr>
              </p:nvCxnSpPr>
              <p:spPr>
                <a:xfrm flipH="1" flipV="1">
                  <a:off x="7828" y="5060"/>
                  <a:ext cx="619" cy="10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文本框 230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5812" y="5513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A1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32" name="文本框 231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6347" y="4756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B1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33" name="文本框 232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5560" y="4379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C1</a:t>
                  </a:r>
                  <a:endPara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34" name="文本框 233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6127" y="5152"/>
                  <a:ext cx="565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70C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S1</a:t>
                  </a:r>
                  <a:endParaRPr lang="en-US" altLang="zh-CN" sz="12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35" name="椭圆 234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6013" y="5152"/>
                  <a:ext cx="170" cy="1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  <p:sp>
              <p:nvSpPr>
                <p:cNvPr id="236" name="椭圆 235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8447" y="5083"/>
                  <a:ext cx="170" cy="1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  <p:sp>
              <p:nvSpPr>
                <p:cNvPr id="237" name="文本框 236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8268" y="5229"/>
                  <a:ext cx="565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70C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S2</a:t>
                  </a:r>
                  <a:endParaRPr lang="en-US" altLang="zh-CN" sz="12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38" name="文本框 237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7695" y="5341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A2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39" name="文本框 238"/>
                <p:cNvSpPr txBox="1"/>
                <p:nvPr>
                  <p:custDataLst>
                    <p:tags r:id="rId30"/>
                  </p:custDataLst>
                </p:nvPr>
              </p:nvSpPr>
              <p:spPr>
                <a:xfrm>
                  <a:off x="7540" y="4746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B2</a:t>
                  </a:r>
                  <a:endPara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40" name="文本框 239"/>
                <p:cNvSpPr txBox="1"/>
                <p:nvPr>
                  <p:custDataLst>
                    <p:tags r:id="rId31"/>
                  </p:custDataLst>
                </p:nvPr>
              </p:nvSpPr>
              <p:spPr>
                <a:xfrm>
                  <a:off x="8334" y="4550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C2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41" name="文本框 240"/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8515" y="5678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D2</a:t>
                  </a:r>
                  <a:endPara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4" name="文本框 3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843" y="5115"/>
                <a:ext cx="32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</a:rPr>
                  <a:t>KNN(K=2)</a:t>
                </a:r>
                <a:endParaRPr lang="en-US" altLang="zh-CN"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 rot="0">
              <a:off x="7480" y="6096"/>
              <a:ext cx="4692" cy="4602"/>
              <a:chOff x="12833" y="280"/>
              <a:chExt cx="5668" cy="5559"/>
            </a:xfrm>
          </p:grpSpPr>
          <p:grpSp>
            <p:nvGrpSpPr>
              <p:cNvPr id="263" name="组合 262"/>
              <p:cNvGrpSpPr>
                <a:grpSpLocks noChangeAspect="1"/>
              </p:cNvGrpSpPr>
              <p:nvPr/>
            </p:nvGrpSpPr>
            <p:grpSpPr>
              <a:xfrm>
                <a:off x="12833" y="280"/>
                <a:ext cx="5669" cy="4835"/>
                <a:chOff x="5560" y="3812"/>
                <a:chExt cx="3528" cy="3009"/>
              </a:xfrm>
            </p:grpSpPr>
            <p:pic>
              <p:nvPicPr>
                <p:cNvPr id="264" name="图片 263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1"/>
                <a:srcRect l="4014" t="8687" r="72122" b="66360"/>
                <a:stretch>
                  <a:fillRect/>
                </a:stretch>
              </p:blipFill>
              <p:spPr>
                <a:xfrm>
                  <a:off x="5603" y="3812"/>
                  <a:ext cx="3403" cy="3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cxnSp>
              <p:nvCxnSpPr>
                <p:cNvPr id="265" name="直接箭头连接符 264"/>
                <p:cNvCxnSpPr>
                  <a:stCxn id="276" idx="1"/>
                </p:cNvCxnSpPr>
                <p:nvPr>
                  <p:custDataLst>
                    <p:tags r:id="rId35"/>
                  </p:custDataLst>
                </p:nvPr>
              </p:nvCxnSpPr>
              <p:spPr>
                <a:xfrm flipH="1" flipV="1">
                  <a:off x="5673" y="4720"/>
                  <a:ext cx="365" cy="457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箭头连接符 265"/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6007" y="5229"/>
                  <a:ext cx="102" cy="26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none" w="lg" len="lg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箭头连接符 266"/>
                <p:cNvCxnSpPr>
                  <a:stCxn id="276" idx="7"/>
                </p:cNvCxnSpPr>
                <p:nvPr>
                  <p:custDataLst>
                    <p:tags r:id="rId37"/>
                  </p:custDataLst>
                </p:nvPr>
              </p:nvCxnSpPr>
              <p:spPr>
                <a:xfrm flipV="1">
                  <a:off x="6158" y="4922"/>
                  <a:ext cx="189" cy="255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箭头连接符 267"/>
                <p:cNvCxnSpPr/>
                <p:nvPr>
                  <p:custDataLst>
                    <p:tags r:id="rId38"/>
                  </p:custDataLst>
                </p:nvPr>
              </p:nvCxnSpPr>
              <p:spPr>
                <a:xfrm flipV="1">
                  <a:off x="8515" y="4833"/>
                  <a:ext cx="220" cy="356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箭头连接符 268"/>
                <p:cNvCxnSpPr/>
                <p:nvPr>
                  <p:custDataLst>
                    <p:tags r:id="rId39"/>
                  </p:custDataLst>
                </p:nvPr>
              </p:nvCxnSpPr>
              <p:spPr>
                <a:xfrm>
                  <a:off x="8515" y="5165"/>
                  <a:ext cx="447" cy="6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箭头连接符 269"/>
                <p:cNvCxnSpPr>
                  <a:stCxn id="277" idx="3"/>
                </p:cNvCxnSpPr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8168" y="5228"/>
                  <a:ext cx="304" cy="285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headEnd type="none" w="lg" len="lg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箭头连接符 270"/>
                <p:cNvCxnSpPr>
                  <a:stCxn id="277" idx="2"/>
                </p:cNvCxnSpPr>
                <p:nvPr>
                  <p:custDataLst>
                    <p:tags r:id="rId41"/>
                  </p:custDataLst>
                </p:nvPr>
              </p:nvCxnSpPr>
              <p:spPr>
                <a:xfrm flipH="1" flipV="1">
                  <a:off x="7828" y="5060"/>
                  <a:ext cx="619" cy="108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文本框 271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5812" y="5513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A1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73" name="文本框 272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6347" y="4756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B1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74" name="文本框 273"/>
                <p:cNvSpPr txBox="1"/>
                <p:nvPr>
                  <p:custDataLst>
                    <p:tags r:id="rId44"/>
                  </p:custDataLst>
                </p:nvPr>
              </p:nvSpPr>
              <p:spPr>
                <a:xfrm>
                  <a:off x="5560" y="4379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C1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75" name="文本框 274"/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6127" y="5152"/>
                  <a:ext cx="565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70C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S1</a:t>
                  </a:r>
                  <a:endParaRPr lang="en-US" altLang="zh-CN" sz="12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76" name="椭圆 275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6013" y="5152"/>
                  <a:ext cx="170" cy="1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  <p:sp>
              <p:nvSpPr>
                <p:cNvPr id="277" name="椭圆 276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8447" y="5083"/>
                  <a:ext cx="170" cy="17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  <p:sp>
              <p:nvSpPr>
                <p:cNvPr id="278" name="文本框 277"/>
                <p:cNvSpPr txBox="1"/>
                <p:nvPr>
                  <p:custDataLst>
                    <p:tags r:id="rId48"/>
                  </p:custDataLst>
                </p:nvPr>
              </p:nvSpPr>
              <p:spPr>
                <a:xfrm>
                  <a:off x="8268" y="5229"/>
                  <a:ext cx="565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70C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S2</a:t>
                  </a:r>
                  <a:endParaRPr lang="en-US" altLang="zh-CN" sz="1200" b="1">
                    <a:solidFill>
                      <a:srgbClr val="0070C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79" name="文本框 278"/>
                <p:cNvSpPr txBox="1"/>
                <p:nvPr>
                  <p:custDataLst>
                    <p:tags r:id="rId49"/>
                  </p:custDataLst>
                </p:nvPr>
              </p:nvSpPr>
              <p:spPr>
                <a:xfrm>
                  <a:off x="7695" y="5341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A2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80" name="文本框 279"/>
                <p:cNvSpPr txBox="1"/>
                <p:nvPr>
                  <p:custDataLst>
                    <p:tags r:id="rId50"/>
                  </p:custDataLst>
                </p:nvPr>
              </p:nvSpPr>
              <p:spPr>
                <a:xfrm>
                  <a:off x="7540" y="4746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B2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81" name="文本框 280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8334" y="4550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C2</a:t>
                  </a:r>
                  <a:endParaRPr lang="en-US" altLang="zh-CN" sz="1200" b="1">
                    <a:solidFill>
                      <a:srgbClr val="00B05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282" name="文本框 281"/>
                <p:cNvSpPr txBox="1"/>
                <p:nvPr>
                  <p:custDataLst>
                    <p:tags r:id="rId52"/>
                  </p:custDataLst>
                </p:nvPr>
              </p:nvSpPr>
              <p:spPr>
                <a:xfrm>
                  <a:off x="8515" y="5678"/>
                  <a:ext cx="573" cy="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D2</a:t>
                  </a:r>
                  <a:endParaRPr lang="en-US" altLang="zh-CN" sz="1200" b="1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5" name="文本框 4"/>
              <p:cNvSpPr txBox="1"/>
              <p:nvPr>
                <p:custDataLst>
                  <p:tags r:id="rId53"/>
                </p:custDataLst>
              </p:nvPr>
            </p:nvSpPr>
            <p:spPr>
              <a:xfrm>
                <a:off x="14159" y="5115"/>
                <a:ext cx="322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</a:rPr>
                  <a:t>KNN(K=3)</a:t>
                </a:r>
                <a:endParaRPr lang="en-US" altLang="zh-CN"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1" name="直接连接符 10"/>
            <p:cNvCxnSpPr/>
            <p:nvPr/>
          </p:nvCxnSpPr>
          <p:spPr>
            <a:xfrm>
              <a:off x="6549" y="1006"/>
              <a:ext cx="0" cy="9645"/>
            </a:xfrm>
            <a:prstGeom prst="line">
              <a:avLst/>
            </a:prstGeom>
            <a:ln w="28575" cmpd="sng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54"/>
              </p:custDataLst>
            </p:nvPr>
          </p:nvCxnSpPr>
          <p:spPr>
            <a:xfrm>
              <a:off x="12897" y="1006"/>
              <a:ext cx="0" cy="9645"/>
            </a:xfrm>
            <a:prstGeom prst="line">
              <a:avLst/>
            </a:prstGeom>
            <a:ln w="28575" cmpd="sng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3244" y="3368"/>
              <a:ext cx="5204" cy="5143"/>
              <a:chOff x="13244" y="3368"/>
              <a:chExt cx="5204" cy="5143"/>
            </a:xfrm>
          </p:grpSpPr>
          <p:grpSp>
            <p:nvGrpSpPr>
              <p:cNvPr id="13" name="组合 12"/>
              <p:cNvGrpSpPr>
                <a:grpSpLocks noChangeAspect="1"/>
              </p:cNvGrpSpPr>
              <p:nvPr/>
            </p:nvGrpSpPr>
            <p:grpSpPr>
              <a:xfrm>
                <a:off x="13244" y="3368"/>
                <a:ext cx="5205" cy="4439"/>
                <a:chOff x="7478" y="5400"/>
                <a:chExt cx="5670" cy="4836"/>
              </a:xfrm>
            </p:grpSpPr>
            <p:grpSp>
              <p:nvGrpSpPr>
                <p:cNvPr id="16" name="组合 15"/>
                <p:cNvGrpSpPr>
                  <a:grpSpLocks noChangeAspect="1"/>
                </p:cNvGrpSpPr>
                <p:nvPr/>
              </p:nvGrpSpPr>
              <p:grpSpPr>
                <a:xfrm rot="0">
                  <a:off x="7478" y="5400"/>
                  <a:ext cx="5671" cy="4837"/>
                  <a:chOff x="5560" y="3812"/>
                  <a:chExt cx="3528" cy="3009"/>
                </a:xfrm>
              </p:grpSpPr>
              <p:pic>
                <p:nvPicPr>
                  <p:cNvPr id="17" name="图片 16"/>
                  <p:cNvPicPr>
                    <a:picLocks noChangeAspect="1"/>
                  </p:cNvPicPr>
                  <p:nvPr>
                    <p:custDataLst>
                      <p:tags r:id="rId55"/>
                    </p:custDataLst>
                  </p:nvPr>
                </p:nvPicPr>
                <p:blipFill>
                  <a:blip r:embed="rId1"/>
                  <a:srcRect l="4014" t="8687" r="72122" b="66360"/>
                  <a:stretch>
                    <a:fillRect/>
                  </a:stretch>
                </p:blipFill>
                <p:spPr>
                  <a:xfrm>
                    <a:off x="5603" y="3812"/>
                    <a:ext cx="3403" cy="300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cxnSp>
                <p:nvCxnSpPr>
                  <p:cNvPr id="18" name="直接箭头连接符 17"/>
                  <p:cNvCxnSpPr>
                    <a:stCxn id="29" idx="1"/>
                  </p:cNvCxnSpPr>
                  <p:nvPr>
                    <p:custDataLst>
                      <p:tags r:id="rId56"/>
                    </p:custDataLst>
                  </p:nvPr>
                </p:nvCxnSpPr>
                <p:spPr>
                  <a:xfrm flipH="1" flipV="1">
                    <a:off x="5673" y="4720"/>
                    <a:ext cx="365" cy="45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箭头连接符 18"/>
                  <p:cNvCxnSpPr/>
                  <p:nvPr>
                    <p:custDataLst>
                      <p:tags r:id="rId57"/>
                    </p:custDataLst>
                  </p:nvPr>
                </p:nvCxnSpPr>
                <p:spPr>
                  <a:xfrm flipH="1">
                    <a:off x="6007" y="5229"/>
                    <a:ext cx="102" cy="260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headEnd type="none" w="lg" len="lg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箭头连接符 19"/>
                  <p:cNvCxnSpPr>
                    <a:stCxn id="29" idx="7"/>
                  </p:cNvCxnSpPr>
                  <p:nvPr>
                    <p:custDataLst>
                      <p:tags r:id="rId58"/>
                    </p:custDataLst>
                  </p:nvPr>
                </p:nvCxnSpPr>
                <p:spPr>
                  <a:xfrm flipV="1">
                    <a:off x="6158" y="4922"/>
                    <a:ext cx="189" cy="255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箭头连接符 20"/>
                  <p:cNvCxnSpPr/>
                  <p:nvPr>
                    <p:custDataLst>
                      <p:tags r:id="rId59"/>
                    </p:custDataLst>
                  </p:nvPr>
                </p:nvCxnSpPr>
                <p:spPr>
                  <a:xfrm flipV="1">
                    <a:off x="8515" y="4833"/>
                    <a:ext cx="220" cy="356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箭头连接符 21"/>
                  <p:cNvCxnSpPr/>
                  <p:nvPr>
                    <p:custDataLst>
                      <p:tags r:id="rId60"/>
                    </p:custDataLst>
                  </p:nvPr>
                </p:nvCxnSpPr>
                <p:spPr>
                  <a:xfrm>
                    <a:off x="8515" y="5165"/>
                    <a:ext cx="447" cy="68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箭头连接符 22"/>
                  <p:cNvCxnSpPr>
                    <a:stCxn id="30" idx="3"/>
                  </p:cNvCxnSpPr>
                  <p:nvPr>
                    <p:custDataLst>
                      <p:tags r:id="rId61"/>
                    </p:custDataLst>
                  </p:nvPr>
                </p:nvCxnSpPr>
                <p:spPr>
                  <a:xfrm flipH="1">
                    <a:off x="8168" y="5228"/>
                    <a:ext cx="304" cy="285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headEnd type="none" w="lg" len="lg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箭头连接符 23"/>
                  <p:cNvCxnSpPr>
                    <a:stCxn id="30" idx="2"/>
                  </p:cNvCxnSpPr>
                  <p:nvPr>
                    <p:custDataLst>
                      <p:tags r:id="rId62"/>
                    </p:custDataLst>
                  </p:nvPr>
                </p:nvCxnSpPr>
                <p:spPr>
                  <a:xfrm flipH="1" flipV="1">
                    <a:off x="7828" y="5060"/>
                    <a:ext cx="619" cy="108"/>
                  </a:xfrm>
                  <a:prstGeom prst="straightConnector1">
                    <a:avLst/>
                  </a:prstGeom>
                  <a:ln>
                    <a:solidFill>
                      <a:srgbClr val="00B050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5812" y="5513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A1</a:t>
                    </a:r>
                    <a:endPara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6" name="文本框 25"/>
                  <p:cNvSpPr txBox="1"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6347" y="4756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B1</a:t>
                    </a:r>
                    <a:endPara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7" name="文本框 26"/>
                  <p:cNvSpPr txBox="1"/>
                  <p:nvPr>
                    <p:custDataLst>
                      <p:tags r:id="rId65"/>
                    </p:custDataLst>
                  </p:nvPr>
                </p:nvSpPr>
                <p:spPr>
                  <a:xfrm>
                    <a:off x="5560" y="4379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C1</a:t>
                    </a:r>
                    <a:endPara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>
                    <p:custDataLst>
                      <p:tags r:id="rId66"/>
                    </p:custDataLst>
                  </p:nvPr>
                </p:nvSpPr>
                <p:spPr>
                  <a:xfrm>
                    <a:off x="6127" y="5152"/>
                    <a:ext cx="565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S1</a:t>
                    </a:r>
                    <a:endParaRPr lang="en-US" altLang="zh-CN" sz="1200" b="1">
                      <a:solidFill>
                        <a:srgbClr val="0070C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29" name="椭圆 28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>
                    <a:off x="6013" y="5152"/>
                    <a:ext cx="170" cy="170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2800"/>
                  </a:p>
                </p:txBody>
              </p:sp>
              <p:sp>
                <p:nvSpPr>
                  <p:cNvPr id="30" name="椭圆 29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>
                    <a:off x="8447" y="5083"/>
                    <a:ext cx="170" cy="170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 sz="2800"/>
                  </a:p>
                </p:txBody>
              </p:sp>
              <p:sp>
                <p:nvSpPr>
                  <p:cNvPr id="31" name="文本框 30"/>
                  <p:cNvSpPr txBox="1"/>
                  <p:nvPr>
                    <p:custDataLst>
                      <p:tags r:id="rId69"/>
                    </p:custDataLst>
                  </p:nvPr>
                </p:nvSpPr>
                <p:spPr>
                  <a:xfrm>
                    <a:off x="8268" y="5229"/>
                    <a:ext cx="565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0070C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S2</a:t>
                    </a:r>
                    <a:endParaRPr lang="en-US" altLang="zh-CN" sz="1200" b="1">
                      <a:solidFill>
                        <a:srgbClr val="0070C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32" name="文本框 31"/>
                  <p:cNvSpPr txBox="1"/>
                  <p:nvPr>
                    <p:custDataLst>
                      <p:tags r:id="rId70"/>
                    </p:custDataLst>
                  </p:nvPr>
                </p:nvSpPr>
                <p:spPr>
                  <a:xfrm>
                    <a:off x="7695" y="5341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A2</a:t>
                    </a:r>
                    <a:endPara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33" name="文本框 32"/>
                  <p:cNvSpPr txBox="1"/>
                  <p:nvPr>
                    <p:custDataLst>
                      <p:tags r:id="rId71"/>
                    </p:custDataLst>
                  </p:nvPr>
                </p:nvSpPr>
                <p:spPr>
                  <a:xfrm>
                    <a:off x="7540" y="4746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00B05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B2</a:t>
                    </a:r>
                    <a:endParaRPr lang="en-US" altLang="zh-CN" sz="1200" b="1">
                      <a:solidFill>
                        <a:srgbClr val="00B05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34" name="文本框 33"/>
                  <p:cNvSpPr txBox="1"/>
                  <p:nvPr>
                    <p:custDataLst>
                      <p:tags r:id="rId72"/>
                    </p:custDataLst>
                  </p:nvPr>
                </p:nvSpPr>
                <p:spPr>
                  <a:xfrm>
                    <a:off x="8334" y="4550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C2</a:t>
                    </a:r>
                    <a:endPara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35" name="文本框 34"/>
                  <p:cNvSpPr txBox="1"/>
                  <p:nvPr>
                    <p:custDataLst>
                      <p:tags r:id="rId73"/>
                    </p:custDataLst>
                  </p:nvPr>
                </p:nvSpPr>
                <p:spPr>
                  <a:xfrm>
                    <a:off x="8515" y="5678"/>
                    <a:ext cx="573" cy="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rPr>
                      <a:t>D2</a:t>
                    </a:r>
                    <a:endParaRPr lang="en-US" altLang="zh-CN" sz="1200" b="1">
                      <a:solidFill>
                        <a:srgbClr val="FF0000"/>
                      </a:solidFill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</p:grpSp>
            <p:sp>
              <p:nvSpPr>
                <p:cNvPr id="36" name="矩形 35"/>
                <p:cNvSpPr/>
                <p:nvPr>
                  <p:custDataLst>
                    <p:tags r:id="rId74"/>
                  </p:custDataLst>
                </p:nvPr>
              </p:nvSpPr>
              <p:spPr>
                <a:xfrm rot="21000000">
                  <a:off x="11796" y="7122"/>
                  <a:ext cx="915" cy="2959"/>
                </a:xfrm>
                <a:prstGeom prst="rect">
                  <a:avLst/>
                </a:prstGeom>
                <a:noFill/>
                <a:ln w="19050" cmpd="sng">
                  <a:solidFill>
                    <a:srgbClr val="FFFF0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  <p:sp>
              <p:nvSpPr>
                <p:cNvPr id="37" name="矩形 36"/>
                <p:cNvSpPr/>
                <p:nvPr>
                  <p:custDataLst>
                    <p:tags r:id="rId75"/>
                  </p:custDataLst>
                </p:nvPr>
              </p:nvSpPr>
              <p:spPr>
                <a:xfrm rot="300000">
                  <a:off x="7920" y="7141"/>
                  <a:ext cx="915" cy="2975"/>
                </a:xfrm>
                <a:prstGeom prst="rect">
                  <a:avLst/>
                </a:prstGeom>
                <a:noFill/>
                <a:ln w="28575" cmpd="sng">
                  <a:solidFill>
                    <a:srgbClr val="4FFB2D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  <p:sp>
              <p:nvSpPr>
                <p:cNvPr id="38" name="矩形 37"/>
                <p:cNvSpPr/>
                <p:nvPr>
                  <p:custDataLst>
                    <p:tags r:id="rId76"/>
                  </p:custDataLst>
                </p:nvPr>
              </p:nvSpPr>
              <p:spPr>
                <a:xfrm>
                  <a:off x="8804" y="6917"/>
                  <a:ext cx="2927" cy="3293"/>
                </a:xfrm>
                <a:prstGeom prst="rect">
                  <a:avLst/>
                </a:prstGeom>
                <a:noFill/>
                <a:ln w="19050" cmpd="sng">
                  <a:solidFill>
                    <a:srgbClr val="CD45D5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39" name="文本框 38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4461" y="7787"/>
                <a:ext cx="296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>
                    <a:latin typeface="微软雅黑" panose="020B0503020204020204" charset="-122"/>
                    <a:ea typeface="微软雅黑" panose="020B0503020204020204" charset="-122"/>
                  </a:rPr>
                  <a:t>HBM</a:t>
                </a:r>
                <a:endParaRPr lang="en-US" altLang="zh-CN"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100" name="图片 99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79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直角三角形 1"/>
          <p:cNvSpPr/>
          <p:nvPr>
            <p:custDataLst>
              <p:tags r:id="rId80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81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7750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414020" y="574040"/>
            <a:ext cx="2614930" cy="2317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/>
              <a:t>1</a:t>
            </a:r>
            <a:r>
              <a:rPr lang="zh-CN" altLang="en-US" sz="2400"/>
              <a:t>、二维</a:t>
            </a:r>
            <a:r>
              <a:rPr lang="zh-CN" altLang="en-US" sz="2400"/>
              <a:t>姿态</a:t>
            </a:r>
            <a:r>
              <a:rPr lang="zh-CN" altLang="en-US" sz="2400"/>
              <a:t>误差</a:t>
            </a:r>
            <a:endParaRPr lang="zh-CN" altLang="en-US" sz="2400"/>
          </a:p>
          <a:p>
            <a:pPr indent="0" fontAlgn="auto">
              <a:lnSpc>
                <a:spcPct val="150000"/>
              </a:lnSpc>
            </a:pPr>
            <a:r>
              <a:rPr lang="en-US" altLang="zh-CN" sz="2400"/>
              <a:t>2</a:t>
            </a:r>
            <a:r>
              <a:rPr lang="zh-CN" altLang="en-US" sz="2400"/>
              <a:t>、人体掩膜误差</a:t>
            </a:r>
            <a:endParaRPr lang="zh-CN" altLang="en-US" sz="2400"/>
          </a:p>
          <a:p>
            <a:pPr indent="0" fontAlgn="auto">
              <a:lnSpc>
                <a:spcPct val="150000"/>
              </a:lnSpc>
            </a:pPr>
            <a:r>
              <a:rPr lang="en-US" altLang="zh-CN" sz="2400"/>
              <a:t>3</a:t>
            </a:r>
            <a:r>
              <a:rPr lang="zh-CN" altLang="en-US" sz="2400"/>
              <a:t>、投影矩阵误差</a:t>
            </a:r>
            <a:endParaRPr lang="zh-CN" altLang="en-US" sz="2400"/>
          </a:p>
          <a:p>
            <a:pPr indent="0" fontAlgn="auto">
              <a:lnSpc>
                <a:spcPct val="150000"/>
              </a:lnSpc>
            </a:pPr>
            <a:r>
              <a:rPr lang="en-US" altLang="zh-CN" sz="2400"/>
              <a:t>4</a:t>
            </a:r>
            <a:r>
              <a:rPr lang="zh-CN" altLang="en-US" sz="2400"/>
              <a:t>、前方遮挡</a:t>
            </a:r>
            <a:endParaRPr lang="zh-CN" altLang="en-US" sz="2400"/>
          </a:p>
        </p:txBody>
      </p:sp>
      <p:grpSp>
        <p:nvGrpSpPr>
          <p:cNvPr id="124" name="组合 123"/>
          <p:cNvGrpSpPr/>
          <p:nvPr/>
        </p:nvGrpSpPr>
        <p:grpSpPr>
          <a:xfrm>
            <a:off x="3580130" y="691515"/>
            <a:ext cx="7096125" cy="5925820"/>
            <a:chOff x="5638" y="1089"/>
            <a:chExt cx="11175" cy="9332"/>
          </a:xfrm>
        </p:grpSpPr>
        <p:grpSp>
          <p:nvGrpSpPr>
            <p:cNvPr id="107" name="组合 106"/>
            <p:cNvGrpSpPr>
              <a:grpSpLocks noChangeAspect="1"/>
            </p:cNvGrpSpPr>
            <p:nvPr/>
          </p:nvGrpSpPr>
          <p:grpSpPr>
            <a:xfrm rot="0">
              <a:off x="5638" y="1089"/>
              <a:ext cx="8504" cy="7521"/>
              <a:chOff x="651" y="813"/>
              <a:chExt cx="6792" cy="6007"/>
            </a:xfrm>
          </p:grpSpPr>
          <p:grpSp>
            <p:nvGrpSpPr>
              <p:cNvPr id="52" name="组合 51"/>
              <p:cNvGrpSpPr>
                <a:grpSpLocks noChangeAspect="1"/>
              </p:cNvGrpSpPr>
              <p:nvPr/>
            </p:nvGrpSpPr>
            <p:grpSpPr>
              <a:xfrm rot="0">
                <a:off x="651" y="813"/>
                <a:ext cx="6792" cy="6007"/>
                <a:chOff x="4930" y="1017"/>
                <a:chExt cx="8206" cy="7257"/>
              </a:xfrm>
            </p:grpSpPr>
            <p:pic>
              <p:nvPicPr>
                <p:cNvPr id="54" name="图片 53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"/>
                <a:srcRect l="4014" t="8687" r="72122" b="66360"/>
                <a:stretch>
                  <a:fillRect/>
                </a:stretch>
              </p:blipFill>
              <p:spPr>
                <a:xfrm>
                  <a:off x="4930" y="1017"/>
                  <a:ext cx="8206" cy="725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61" name="矩形 60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6816" y="3292"/>
                  <a:ext cx="4390" cy="4940"/>
                </a:xfrm>
                <a:prstGeom prst="rect">
                  <a:avLst/>
                </a:prstGeom>
                <a:noFill/>
                <a:ln w="38100" cmpd="sng">
                  <a:solidFill>
                    <a:srgbClr val="7030A0"/>
                  </a:solidFill>
                  <a:prstDash val="sys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2800"/>
                </a:p>
              </p:txBody>
            </p:sp>
          </p:grpSp>
          <p:sp>
            <p:nvSpPr>
              <p:cNvPr id="80" name="椭圆 79"/>
              <p:cNvSpPr/>
              <p:nvPr/>
            </p:nvSpPr>
            <p:spPr>
              <a:xfrm>
                <a:off x="3497" y="3499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>
                <p:custDataLst>
                  <p:tags r:id="rId4"/>
                </p:custDataLst>
              </p:nvPr>
            </p:nvSpPr>
            <p:spPr>
              <a:xfrm>
                <a:off x="4509" y="3499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>
                <p:custDataLst>
                  <p:tags r:id="rId5"/>
                </p:custDataLst>
              </p:nvPr>
            </p:nvSpPr>
            <p:spPr>
              <a:xfrm>
                <a:off x="2485" y="3499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>
                <p:custDataLst>
                  <p:tags r:id="rId6"/>
                </p:custDataLst>
              </p:nvPr>
            </p:nvSpPr>
            <p:spPr>
              <a:xfrm>
                <a:off x="5521" y="3499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>
                <p:custDataLst>
                  <p:tags r:id="rId7"/>
                </p:custDataLst>
              </p:nvPr>
            </p:nvSpPr>
            <p:spPr>
              <a:xfrm>
                <a:off x="3497" y="4330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>
                <p:custDataLst>
                  <p:tags r:id="rId8"/>
                </p:custDataLst>
              </p:nvPr>
            </p:nvSpPr>
            <p:spPr>
              <a:xfrm>
                <a:off x="4509" y="4330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>
                <p:custDataLst>
                  <p:tags r:id="rId9"/>
                </p:custDataLst>
              </p:nvPr>
            </p:nvSpPr>
            <p:spPr>
              <a:xfrm>
                <a:off x="2485" y="4330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>
                <p:custDataLst>
                  <p:tags r:id="rId10"/>
                </p:custDataLst>
              </p:nvPr>
            </p:nvSpPr>
            <p:spPr>
              <a:xfrm>
                <a:off x="5521" y="4330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>
                <p:custDataLst>
                  <p:tags r:id="rId11"/>
                </p:custDataLst>
              </p:nvPr>
            </p:nvSpPr>
            <p:spPr>
              <a:xfrm>
                <a:off x="3497" y="5161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1" name="椭圆 9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509" y="5161"/>
                <a:ext cx="170" cy="1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>
                <p:custDataLst>
                  <p:tags r:id="rId13"/>
                </p:custDataLst>
              </p:nvPr>
            </p:nvSpPr>
            <p:spPr>
              <a:xfrm>
                <a:off x="2485" y="5161"/>
                <a:ext cx="170" cy="17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>
                <p:custDataLst>
                  <p:tags r:id="rId14"/>
                </p:custDataLst>
              </p:nvPr>
            </p:nvSpPr>
            <p:spPr>
              <a:xfrm>
                <a:off x="5521" y="5161"/>
                <a:ext cx="170" cy="1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>
                <p:custDataLst>
                  <p:tags r:id="rId15"/>
                </p:custDataLst>
              </p:nvPr>
            </p:nvSpPr>
            <p:spPr>
              <a:xfrm>
                <a:off x="3527" y="5992"/>
                <a:ext cx="170" cy="1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539" y="5992"/>
                <a:ext cx="170" cy="1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>
                <p:custDataLst>
                  <p:tags r:id="rId17"/>
                </p:custDataLst>
              </p:nvPr>
            </p:nvSpPr>
            <p:spPr>
              <a:xfrm>
                <a:off x="2515" y="5992"/>
                <a:ext cx="170" cy="1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>
                <p:custDataLst>
                  <p:tags r:id="rId18"/>
                </p:custDataLst>
              </p:nvPr>
            </p:nvSpPr>
            <p:spPr>
              <a:xfrm>
                <a:off x="5551" y="5992"/>
                <a:ext cx="170" cy="1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>
                <p:custDataLst>
                  <p:tags r:id="rId19"/>
                </p:custDataLst>
              </p:nvPr>
            </p:nvSpPr>
            <p:spPr>
              <a:xfrm>
                <a:off x="3497" y="2763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>
                <p:custDataLst>
                  <p:tags r:id="rId20"/>
                </p:custDataLst>
              </p:nvPr>
            </p:nvSpPr>
            <p:spPr>
              <a:xfrm>
                <a:off x="4509" y="2763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>
                <p:custDataLst>
                  <p:tags r:id="rId21"/>
                </p:custDataLst>
              </p:nvPr>
            </p:nvSpPr>
            <p:spPr>
              <a:xfrm>
                <a:off x="2485" y="2763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>
                <p:custDataLst>
                  <p:tags r:id="rId22"/>
                </p:custDataLst>
              </p:nvPr>
            </p:nvSpPr>
            <p:spPr>
              <a:xfrm>
                <a:off x="5521" y="2763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9" name="椭圆 108"/>
            <p:cNvSpPr/>
            <p:nvPr/>
          </p:nvSpPr>
          <p:spPr>
            <a:xfrm>
              <a:off x="7593" y="3266"/>
              <a:ext cx="4535" cy="748"/>
            </a:xfrm>
            <a:prstGeom prst="ellipse">
              <a:avLst/>
            </a:prstGeom>
            <a:noFill/>
            <a:ln w="25400" cmpd="sng">
              <a:solidFill>
                <a:srgbClr val="FF000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>
              <p:custDataLst>
                <p:tags r:id="rId23"/>
              </p:custDataLst>
            </p:nvPr>
          </p:nvSpPr>
          <p:spPr>
            <a:xfrm rot="20760000">
              <a:off x="7423" y="6624"/>
              <a:ext cx="5408" cy="1864"/>
            </a:xfrm>
            <a:prstGeom prst="ellipse">
              <a:avLst/>
            </a:prstGeom>
            <a:noFill/>
            <a:ln w="25400" cmpd="sng">
              <a:solidFill>
                <a:srgbClr val="FFFF0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>
              <p:custDataLst>
                <p:tags r:id="rId24"/>
              </p:custDataLst>
            </p:nvPr>
          </p:nvSpPr>
          <p:spPr>
            <a:xfrm rot="20940000">
              <a:off x="6789" y="3979"/>
              <a:ext cx="5846" cy="2786"/>
            </a:xfrm>
            <a:prstGeom prst="ellipse">
              <a:avLst/>
            </a:prstGeom>
            <a:noFill/>
            <a:ln w="25400" cmpd="sng">
              <a:solidFill>
                <a:srgbClr val="00B05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右箭头 113"/>
            <p:cNvSpPr/>
            <p:nvPr/>
          </p:nvSpPr>
          <p:spPr>
            <a:xfrm>
              <a:off x="12257" y="3460"/>
              <a:ext cx="2835" cy="283"/>
            </a:xfrm>
            <a:prstGeom prst="rightArrow">
              <a:avLst>
                <a:gd name="adj1" fmla="val 50000"/>
                <a:gd name="adj2" fmla="val 10218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右箭头 114"/>
            <p:cNvSpPr/>
            <p:nvPr>
              <p:custDataLst>
                <p:tags r:id="rId25"/>
              </p:custDataLst>
            </p:nvPr>
          </p:nvSpPr>
          <p:spPr>
            <a:xfrm>
              <a:off x="12257" y="4892"/>
              <a:ext cx="2835" cy="283"/>
            </a:xfrm>
            <a:prstGeom prst="rightArrow">
              <a:avLst>
                <a:gd name="adj1" fmla="val 50000"/>
                <a:gd name="adj2" fmla="val 10218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右箭头 115"/>
            <p:cNvSpPr/>
            <p:nvPr>
              <p:custDataLst>
                <p:tags r:id="rId26"/>
              </p:custDataLst>
            </p:nvPr>
          </p:nvSpPr>
          <p:spPr>
            <a:xfrm>
              <a:off x="12257" y="7014"/>
              <a:ext cx="2835" cy="283"/>
            </a:xfrm>
            <a:prstGeom prst="rightArrow">
              <a:avLst>
                <a:gd name="adj1" fmla="val 50000"/>
                <a:gd name="adj2" fmla="val 102180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5221" y="3266"/>
              <a:ext cx="15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n1, d1</a:t>
              </a:r>
              <a:endParaRPr lang="en-US" altLang="zh-CN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27"/>
              </p:custDataLst>
            </p:nvPr>
          </p:nvSpPr>
          <p:spPr>
            <a:xfrm>
              <a:off x="15221" y="4744"/>
              <a:ext cx="15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n2, d2</a:t>
              </a:r>
              <a:endParaRPr lang="en-US" altLang="zh-CN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28"/>
              </p:custDataLst>
            </p:nvPr>
          </p:nvSpPr>
          <p:spPr>
            <a:xfrm>
              <a:off x="15207" y="6865"/>
              <a:ext cx="159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n3, d3</a:t>
              </a:r>
              <a:endPara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6589" y="9114"/>
              <a:ext cx="660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/>
                <a:t>基于人体掩膜的深度聚类（</a:t>
              </a:r>
              <a:r>
                <a:rPr lang="en-US" altLang="zh-CN" sz="2400"/>
                <a:t>HMC</a:t>
              </a:r>
              <a:r>
                <a:rPr lang="zh-CN" altLang="en-US" sz="2400"/>
                <a:t>）</a:t>
              </a:r>
              <a:endParaRPr lang="zh-CN" altLang="en-US" sz="2400"/>
            </a:p>
          </p:txBody>
        </p:sp>
      </p:grpSp>
      <p:pic>
        <p:nvPicPr>
          <p:cNvPr id="100" name="图片 9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31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32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3"/>
    </p:custDataLst>
  </p:cSld>
  <p:clrMapOvr>
    <a:masterClrMapping/>
  </p:clrMapOvr>
  <p:transition advTm="732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88745"/>
            <a:ext cx="6048000" cy="49570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4630" y="102870"/>
            <a:ext cx="92221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《Joint Human Pose Estimation and Stereo 3D Localization》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b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ICRA 2020</a:t>
            </a:r>
            <a:b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Wenlong Deng, Lorenzo Bertoni, Sven Kreiss, Alexandre Alahi</a:t>
            </a:r>
            <a:endParaRPr lang="en-US" altLang="zh-CN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422390" y="1794510"/>
            <a:ext cx="5406390" cy="3481070"/>
            <a:chOff x="10111" y="2610"/>
            <a:chExt cx="8514" cy="5482"/>
          </a:xfrm>
        </p:grpSpPr>
        <p:grpSp>
          <p:nvGrpSpPr>
            <p:cNvPr id="15" name="组合 14"/>
            <p:cNvGrpSpPr/>
            <p:nvPr/>
          </p:nvGrpSpPr>
          <p:grpSpPr>
            <a:xfrm>
              <a:off x="10111" y="3508"/>
              <a:ext cx="8514" cy="4584"/>
              <a:chOff x="9897" y="4224"/>
              <a:chExt cx="8514" cy="4584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9901" y="4224"/>
                <a:ext cx="8510" cy="2044"/>
                <a:chOff x="9899" y="2255"/>
                <a:chExt cx="8510" cy="204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9899" y="2835"/>
                      <a:ext cx="8511" cy="14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𝐴𝐿𝐸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2000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000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𝑔𝑡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zh-CN" sz="2000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000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i="1">
                                                    <a:latin typeface="Cambria Math" panose="02040503050406030204" charset="0"/>
                                                    <a:cs typeface="Cambria Math" panose="02040503050406030204" charset="0"/>
                                                  </a:rPr>
                                                  <m:t>𝑔𝑡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nary>
                          </m:oMath>
                        </m:oMathPara>
                      </a14:m>
                      <a:endParaRPr lang="en-US" altLang="zh-CN" sz="2000" i="1"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</p:txBody>
                </p:sp>
              </mc:Choice>
              <mc:Fallback>
                <p:sp>
                  <p:nvSpPr>
                    <p:cNvPr id="9" name="文本框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99" y="2835"/>
                      <a:ext cx="8511" cy="1464"/>
                    </a:xfrm>
                    <a:prstGeom prst="rect">
                      <a:avLst/>
                    </a:prstGeom>
                    <a:blipFill rotWithShape="1">
                      <a:blip r:embed="rId3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" name="文本框 10"/>
                <p:cNvSpPr txBox="1"/>
                <p:nvPr/>
              </p:nvSpPr>
              <p:spPr>
                <a:xfrm>
                  <a:off x="9899" y="2255"/>
                  <a:ext cx="8511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>
                      <a:solidFill>
                        <a:schemeClr val="tx1"/>
                      </a:solidFill>
                      <a:uFillTx/>
                      <a:latin typeface="Times New Roman" panose="02020603050405020304" charset="0"/>
                    </a:rPr>
                    <a:t>平均定位误差（</a:t>
                  </a:r>
                  <a:r>
                    <a:rPr lang="en-US" altLang="zh-CN">
                      <a:solidFill>
                        <a:schemeClr val="tx1"/>
                      </a:solidFill>
                      <a:uFillTx/>
                      <a:latin typeface="Times New Roman" panose="02020603050405020304" charset="0"/>
                    </a:rPr>
                    <a:t>Average Location Error</a:t>
                  </a:r>
                  <a:r>
                    <a:rPr lang="zh-CN" altLang="en-US">
                      <a:solidFill>
                        <a:schemeClr val="tx1"/>
                      </a:solidFill>
                      <a:uFillTx/>
                      <a:latin typeface="Times New Roman" panose="02020603050405020304" charset="0"/>
                    </a:rPr>
                    <a:t>，</a:t>
                  </a:r>
                  <a:r>
                    <a:rPr lang="en-US" altLang="zh-CN">
                      <a:solidFill>
                        <a:schemeClr val="tx1"/>
                      </a:solidFill>
                      <a:uFillTx/>
                      <a:latin typeface="Times New Roman" panose="02020603050405020304" charset="0"/>
                    </a:rPr>
                    <a:t>ALE</a:t>
                  </a:r>
                  <a:r>
                    <a:rPr lang="zh-CN" altLang="en-US">
                      <a:solidFill>
                        <a:schemeClr val="tx1"/>
                      </a:solidFill>
                      <a:uFillTx/>
                      <a:latin typeface="Times New Roman" panose="02020603050405020304" charset="0"/>
                    </a:rPr>
                    <a:t>）</a:t>
                  </a:r>
                  <a:endParaRPr lang="zh-CN" altLang="en-US">
                    <a:solidFill>
                      <a:schemeClr val="tx1"/>
                    </a:solidFill>
                    <a:uFillTx/>
                    <a:latin typeface="Times New Roman" panose="02020603050405020304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9897" y="6930"/>
                <a:ext cx="8513" cy="1878"/>
                <a:chOff x="9899" y="4718"/>
                <a:chExt cx="8513" cy="187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文本框 9"/>
                    <p:cNvSpPr txBox="1"/>
                    <p:nvPr/>
                  </p:nvSpPr>
                  <p:spPr>
                    <a:xfrm>
                      <a:off x="9899" y="5298"/>
                      <a:ext cx="8513" cy="12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𝐴𝐿𝐴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𝑡ℎ</m:t>
                                </m:r>
                              </m:e>
                            </m:d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𝑁</m:t>
                                    </m:r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∈</m:t>
                                </m:r>
                                <m:r>
                                  <a:rPr lang="en-US" altLang="zh-CN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𝑇𝑃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𝑙𝑜𝑐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, 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𝑡ℎ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altLang="zh-CN" sz="2000" i="1"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</p:txBody>
                </p:sp>
              </mc:Choice>
              <mc:Fallback>
                <p:sp>
                  <p:nvSpPr>
                    <p:cNvPr id="10" name="文本框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99" y="5298"/>
                      <a:ext cx="8513" cy="1298"/>
                    </a:xfrm>
                    <a:prstGeom prst="rect">
                      <a:avLst/>
                    </a:prstGeom>
                    <a:blipFill rotWithShape="1">
                      <a:blip r:embed="rId4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文本框 11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9900" y="4718"/>
                  <a:ext cx="8512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>
                      <a:uFillTx/>
                      <a:latin typeface="Times New Roman" panose="02020603050405020304" charset="0"/>
                    </a:rPr>
                    <a:t>平均定位精度（Average Location Accuracy，ALA）</a:t>
                  </a:r>
                  <a:endParaRPr lang="zh-CN" altLang="en-US"/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12713" y="2610"/>
              <a:ext cx="33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>
                  <a:latin typeface="微软雅黑" panose="020B0503020204020204" charset="-122"/>
                  <a:ea typeface="微软雅黑" panose="020B0503020204020204" charset="-122"/>
                </a:rPr>
                <a:t>评价指标</a:t>
              </a:r>
              <a:endParaRPr lang="zh-CN" altLang="en-US"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直角三角形 3"/>
          <p:cNvSpPr/>
          <p:nvPr>
            <p:custDataLst>
              <p:tags r:id="rId6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7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advTm="180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000" y="1477645"/>
            <a:ext cx="5940000" cy="4023871"/>
          </a:xfrm>
          <a:prstGeom prst="rect">
            <a:avLst/>
          </a:prstGeom>
        </p:spPr>
      </p:pic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6084000" y="584835"/>
            <a:ext cx="5940000" cy="5690638"/>
            <a:chOff x="1096" y="1321"/>
            <a:chExt cx="8504" cy="8147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096" y="1321"/>
              <a:ext cx="8504" cy="291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96" y="4238"/>
              <a:ext cx="8504" cy="5230"/>
            </a:xfrm>
            <a:prstGeom prst="rect">
              <a:avLst/>
            </a:prstGeom>
          </p:spPr>
        </p:pic>
      </p:grpSp>
      <p:sp>
        <p:nvSpPr>
          <p:cNvPr id="6" name="直角三角形 5"/>
          <p:cNvSpPr/>
          <p:nvPr>
            <p:custDataLst>
              <p:tags r:id="rId7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8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 advTm="281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6005" y="955040"/>
            <a:ext cx="10080000" cy="5487379"/>
          </a:xfrm>
          <a:prstGeom prst="rect">
            <a:avLst/>
          </a:prstGeom>
        </p:spPr>
      </p:pic>
      <p:sp>
        <p:nvSpPr>
          <p:cNvPr id="4" name="直角三角形 3"/>
          <p:cNvSpPr/>
          <p:nvPr>
            <p:custDataLst>
              <p:tags r:id="rId5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6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 advTm="139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>
            <p:custDataLst>
              <p:tags r:id="rId1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8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5860415" y="1716645"/>
            <a:ext cx="710109" cy="560149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3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6674175" y="1716645"/>
            <a:ext cx="3836687" cy="560149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p>
            <a:pPr marL="0" indent="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前言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5860415" y="2466449"/>
            <a:ext cx="710109" cy="560149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r>
              <a:rPr lang="en-US" altLang="zh-CN" sz="36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3600" b="1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5860415" y="3216255"/>
            <a:ext cx="710109" cy="560149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3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5860415" y="3966061"/>
            <a:ext cx="710109" cy="560149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3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5860415" y="4715865"/>
            <a:ext cx="710109" cy="560149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r>
              <a:rPr lang="en-US" altLang="zh-CN" sz="3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05.</a:t>
            </a:r>
            <a:endParaRPr lang="en-US" altLang="zh-CN" sz="3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6674175" y="2466449"/>
            <a:ext cx="3836687" cy="560149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p>
            <a:pPr marL="0" indent="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研究背景及意义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>
          <a:xfrm>
            <a:off x="6674175" y="3216255"/>
            <a:ext cx="3836687" cy="560149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p>
            <a:pPr marL="0" indent="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算法框架及实验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5"/>
            </p:custDataLst>
          </p:nvPr>
        </p:nvSpPr>
        <p:spPr>
          <a:xfrm>
            <a:off x="6674175" y="3966061"/>
            <a:ext cx="3836687" cy="560149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p>
            <a:pPr marL="0" indent="0" algn="l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系统设计应用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6"/>
            </p:custDataLst>
          </p:nvPr>
        </p:nvSpPr>
        <p:spPr>
          <a:xfrm>
            <a:off x="6674175" y="4712558"/>
            <a:ext cx="3836687" cy="560149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p>
            <a:pPr fontAlgn="auto">
              <a:lnSpc>
                <a:spcPct val="11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问题分析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直角三角形 7"/>
          <p:cNvSpPr/>
          <p:nvPr>
            <p:custDataLst>
              <p:tags r:id="rId17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18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9"/>
    </p:custDataLst>
  </p:cSld>
  <p:clrMapOvr>
    <a:masterClrMapping/>
  </p:clrMapOvr>
  <p:transition advTm="1080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6095" y="750570"/>
            <a:ext cx="8640000" cy="5579336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5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6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 advTm="4337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324000" y="36000"/>
            <a:ext cx="11520000" cy="6810925"/>
            <a:chOff x="269" y="0"/>
            <a:chExt cx="18646" cy="11024"/>
          </a:xfrm>
        </p:grpSpPr>
        <p:pic>
          <p:nvPicPr>
            <p:cNvPr id="17" name="图片 16" descr="2023_03_23_13_58_3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5" y="0"/>
              <a:ext cx="18630" cy="5625"/>
            </a:xfrm>
            <a:prstGeom prst="rect">
              <a:avLst/>
            </a:prstGeom>
          </p:spPr>
        </p:pic>
        <p:pic>
          <p:nvPicPr>
            <p:cNvPr id="18" name="图片 17" descr="2023_03_23_13_58_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" y="5400"/>
              <a:ext cx="18630" cy="562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  <p:transition advTm="1083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45745" y="78105"/>
            <a:ext cx="11699240" cy="6715760"/>
            <a:chOff x="236" y="0"/>
            <a:chExt cx="18424" cy="10576"/>
          </a:xfrm>
        </p:grpSpPr>
        <p:pic>
          <p:nvPicPr>
            <p:cNvPr id="2" name="图片 1" descr="43"/>
            <p:cNvPicPr>
              <a:picLocks noChangeAspect="1"/>
            </p:cNvPicPr>
            <p:nvPr/>
          </p:nvPicPr>
          <p:blipFill>
            <a:blip r:embed="rId1"/>
            <a:srcRect l="11396" t="33219" r="7021" b="31714"/>
            <a:stretch>
              <a:fillRect/>
            </a:stretch>
          </p:blipFill>
          <p:spPr>
            <a:xfrm>
              <a:off x="236" y="6416"/>
              <a:ext cx="18425" cy="4160"/>
            </a:xfrm>
            <a:prstGeom prst="rect">
              <a:avLst/>
            </a:prstGeom>
          </p:spPr>
        </p:pic>
        <p:pic>
          <p:nvPicPr>
            <p:cNvPr id="3" name="图片 2" descr="0043"/>
            <p:cNvPicPr>
              <a:picLocks noChangeAspect="1"/>
            </p:cNvPicPr>
            <p:nvPr/>
          </p:nvPicPr>
          <p:blipFill>
            <a:blip r:embed="rId2"/>
            <a:srcRect l="1281" t="16965" r="4673" b="19839"/>
            <a:stretch>
              <a:fillRect/>
            </a:stretch>
          </p:blipFill>
          <p:spPr>
            <a:xfrm>
              <a:off x="236" y="0"/>
              <a:ext cx="18425" cy="6416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  <p:transition advTm="489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6600" y="2722245"/>
            <a:ext cx="5596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/>
              <a:t>04</a:t>
            </a:r>
            <a:r>
              <a:rPr lang="zh-CN" altLang="en-US" sz="4000" b="1"/>
              <a:t>、</a:t>
            </a:r>
            <a:r>
              <a:rPr lang="zh-CN" altLang="en-US" sz="4000"/>
              <a:t>系统设计应用</a:t>
            </a:r>
            <a:endParaRPr lang="zh-CN" altLang="en-US" sz="40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4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916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66233" y="-2565058"/>
            <a:ext cx="6660000" cy="1198799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3189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809115" y="1874520"/>
            <a:ext cx="8640000" cy="4357070"/>
            <a:chOff x="1984" y="2452"/>
            <a:chExt cx="9556" cy="4819"/>
          </a:xfrm>
        </p:grpSpPr>
        <p:sp>
          <p:nvSpPr>
            <p:cNvPr id="15" name="圆角矩形 14"/>
            <p:cNvSpPr/>
            <p:nvPr>
              <p:custDataLst>
                <p:tags r:id="rId1"/>
              </p:custDataLst>
            </p:nvPr>
          </p:nvSpPr>
          <p:spPr>
            <a:xfrm>
              <a:off x="2178" y="4096"/>
              <a:ext cx="1814" cy="850"/>
            </a:xfrm>
            <a:prstGeom prst="roundRect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图像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2168" y="5230"/>
              <a:ext cx="1814" cy="850"/>
            </a:xfrm>
            <a:prstGeom prst="roundRect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点云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1984" y="3075"/>
              <a:ext cx="2211" cy="3231"/>
            </a:xfrm>
            <a:prstGeom prst="rect">
              <a:avLst/>
            </a:prstGeom>
            <a:noFill/>
            <a:ln w="31750" cmpd="sng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2443" y="3281"/>
              <a:ext cx="1284" cy="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输入层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箭头连接符 23"/>
            <p:cNvCxnSpPr/>
            <p:nvPr>
              <p:custDataLst>
                <p:tags r:id="rId5"/>
              </p:custDataLst>
            </p:nvPr>
          </p:nvCxnSpPr>
          <p:spPr>
            <a:xfrm>
              <a:off x="4215" y="4663"/>
              <a:ext cx="850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>
              <p:custDataLst>
                <p:tags r:id="rId6"/>
              </p:custDataLst>
            </p:nvPr>
          </p:nvSpPr>
          <p:spPr>
            <a:xfrm>
              <a:off x="5466" y="4663"/>
              <a:ext cx="2324" cy="1020"/>
            </a:xfrm>
            <a:prstGeom prst="roundRect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多传感器融合模块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圆角矩形 26"/>
            <p:cNvSpPr/>
            <p:nvPr>
              <p:custDataLst>
                <p:tags r:id="rId7"/>
              </p:custDataLst>
            </p:nvPr>
          </p:nvSpPr>
          <p:spPr>
            <a:xfrm>
              <a:off x="5288" y="3500"/>
              <a:ext cx="2665" cy="3572"/>
            </a:xfrm>
            <a:prstGeom prst="roundRect">
              <a:avLst>
                <a:gd name="adj" fmla="val 11126"/>
              </a:avLst>
            </a:prstGeom>
            <a:noFill/>
            <a:ln w="28575" cmpd="sng">
              <a:solidFill>
                <a:srgbClr val="92D050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8"/>
              </p:custDataLst>
            </p:nvPr>
          </p:nvSpPr>
          <p:spPr>
            <a:xfrm>
              <a:off x="5071" y="2452"/>
              <a:ext cx="3118" cy="4819"/>
            </a:xfrm>
            <a:prstGeom prst="rect">
              <a:avLst/>
            </a:prstGeom>
            <a:noFill/>
            <a:ln w="31750" cmpd="sng">
              <a:solidFill>
                <a:srgbClr val="92D05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9"/>
              </p:custDataLst>
            </p:nvPr>
          </p:nvSpPr>
          <p:spPr>
            <a:xfrm>
              <a:off x="6000" y="2593"/>
              <a:ext cx="1277" cy="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方法层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3" name="直接箭头连接符 32"/>
            <p:cNvCxnSpPr/>
            <p:nvPr>
              <p:custDataLst>
                <p:tags r:id="rId10"/>
              </p:custDataLst>
            </p:nvPr>
          </p:nvCxnSpPr>
          <p:spPr>
            <a:xfrm>
              <a:off x="8227" y="4549"/>
              <a:ext cx="8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>
              <p:custDataLst>
                <p:tags r:id="rId11"/>
              </p:custDataLst>
            </p:nvPr>
          </p:nvSpPr>
          <p:spPr>
            <a:xfrm>
              <a:off x="9296" y="3840"/>
              <a:ext cx="2041" cy="1134"/>
            </a:xfrm>
            <a:prstGeom prst="roundRect">
              <a:avLst/>
            </a:prstGeom>
            <a:ln w="19050">
              <a:solidFill>
                <a:srgbClr val="F9680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三维人体姿态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12"/>
              </p:custDataLst>
            </p:nvPr>
          </p:nvSpPr>
          <p:spPr>
            <a:xfrm>
              <a:off x="9046" y="2678"/>
              <a:ext cx="2494" cy="3855"/>
            </a:xfrm>
            <a:prstGeom prst="rect">
              <a:avLst/>
            </a:prstGeom>
            <a:noFill/>
            <a:ln w="31750" cmpd="sng">
              <a:solidFill>
                <a:srgbClr val="F9680D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13"/>
              </p:custDataLst>
            </p:nvPr>
          </p:nvSpPr>
          <p:spPr>
            <a:xfrm>
              <a:off x="9663" y="3015"/>
              <a:ext cx="1277" cy="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输出层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圆角矩形 7"/>
            <p:cNvSpPr/>
            <p:nvPr>
              <p:custDataLst>
                <p:tags r:id="rId14"/>
              </p:custDataLst>
            </p:nvPr>
          </p:nvSpPr>
          <p:spPr>
            <a:xfrm>
              <a:off x="5474" y="5882"/>
              <a:ext cx="2324" cy="1020"/>
            </a:xfrm>
            <a:prstGeom prst="roundRect">
              <a:avLst/>
            </a:prstGeom>
            <a:ln w="19050">
              <a:solidFill>
                <a:srgbClr val="92D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深度赋值模块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5"/>
              </p:custDataLst>
            </p:nvPr>
          </p:nvSpPr>
          <p:spPr>
            <a:xfrm>
              <a:off x="5433" y="3762"/>
              <a:ext cx="2476" cy="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PosePainting</a:t>
              </a:r>
              <a:endParaRPr lang="en-US" altLang="zh-CN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圆角矩形 12"/>
            <p:cNvSpPr/>
            <p:nvPr>
              <p:custDataLst>
                <p:tags r:id="rId16"/>
              </p:custDataLst>
            </p:nvPr>
          </p:nvSpPr>
          <p:spPr>
            <a:xfrm>
              <a:off x="9290" y="5145"/>
              <a:ext cx="2041" cy="1134"/>
            </a:xfrm>
            <a:prstGeom prst="roundRect">
              <a:avLst/>
            </a:prstGeom>
            <a:ln w="19050">
              <a:solidFill>
                <a:srgbClr val="F9680D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三维行人位置</a:t>
              </a:r>
              <a:endParaRPr lang="zh-CN" altLang="en-US" sz="20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48685" y="502920"/>
            <a:ext cx="519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系统框架设计</a:t>
            </a:r>
            <a:endParaRPr lang="zh-CN" altLang="en-US" sz="28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19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>
            <p:custDataLst>
              <p:tags r:id="rId20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Ovr>
    <a:masterClrMapping/>
  </p:clrMapOvr>
  <p:transition advTm="917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1784350" y="1251585"/>
            <a:ext cx="8907145" cy="5292090"/>
            <a:chOff x="2551" y="1077"/>
            <a:chExt cx="14027" cy="8334"/>
          </a:xfrm>
        </p:grpSpPr>
        <p:grpSp>
          <p:nvGrpSpPr>
            <p:cNvPr id="44" name="组合 43"/>
            <p:cNvGrpSpPr>
              <a:grpSpLocks noChangeAspect="1"/>
            </p:cNvGrpSpPr>
            <p:nvPr/>
          </p:nvGrpSpPr>
          <p:grpSpPr>
            <a:xfrm>
              <a:off x="2551" y="1077"/>
              <a:ext cx="6803" cy="8333"/>
              <a:chOff x="201" y="299"/>
              <a:chExt cx="8504" cy="10416"/>
            </a:xfrm>
          </p:grpSpPr>
          <p:grpSp>
            <p:nvGrpSpPr>
              <p:cNvPr id="13" name="组合 12"/>
              <p:cNvGrpSpPr>
                <a:grpSpLocks noChangeAspect="1"/>
              </p:cNvGrpSpPr>
              <p:nvPr/>
            </p:nvGrpSpPr>
            <p:grpSpPr>
              <a:xfrm>
                <a:off x="201" y="299"/>
                <a:ext cx="8504" cy="5069"/>
                <a:chOff x="2211" y="1134"/>
                <a:chExt cx="8559" cy="5102"/>
              </a:xfrm>
            </p:grpSpPr>
            <p:pic>
              <p:nvPicPr>
                <p:cNvPr id="11" name="图片 10" descr="b291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"/>
                <a:srcRect l="55324" t="50620" r="33181" b="23830"/>
                <a:stretch>
                  <a:fillRect/>
                </a:stretch>
              </p:blipFill>
              <p:spPr>
                <a:xfrm>
                  <a:off x="2211" y="1134"/>
                  <a:ext cx="3855" cy="4819"/>
                </a:xfrm>
                <a:prstGeom prst="rect">
                  <a:avLst/>
                </a:prstGeom>
              </p:spPr>
            </p:pic>
            <p:grpSp>
              <p:nvGrpSpPr>
                <p:cNvPr id="12" name="组合 11"/>
                <p:cNvGrpSpPr>
                  <a:grpSpLocks noChangeAspect="1"/>
                </p:cNvGrpSpPr>
                <p:nvPr/>
              </p:nvGrpSpPr>
              <p:grpSpPr>
                <a:xfrm>
                  <a:off x="6236" y="1134"/>
                  <a:ext cx="4534" cy="5102"/>
                  <a:chOff x="6293" y="864"/>
                  <a:chExt cx="4534" cy="5102"/>
                </a:xfrm>
              </p:grpSpPr>
              <p:pic>
                <p:nvPicPr>
                  <p:cNvPr id="3" name="图片 2"/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93" y="864"/>
                    <a:ext cx="4535" cy="5102"/>
                  </a:xfrm>
                  <a:prstGeom prst="rect">
                    <a:avLst/>
                  </a:prstGeom>
                </p:spPr>
              </p:pic>
              <p:grpSp>
                <p:nvGrpSpPr>
                  <p:cNvPr id="4" name="组合 3"/>
                  <p:cNvGrpSpPr>
                    <a:grpSpLocks noChangeAspect="1"/>
                  </p:cNvGrpSpPr>
                  <p:nvPr/>
                </p:nvGrpSpPr>
                <p:grpSpPr>
                  <a:xfrm rot="0">
                    <a:off x="7937" y="1985"/>
                    <a:ext cx="907" cy="2858"/>
                    <a:chOff x="5944" y="1757"/>
                    <a:chExt cx="2704" cy="8519"/>
                  </a:xfrm>
                </p:grpSpPr>
                <p:sp>
                  <p:nvSpPr>
                    <p:cNvPr id="5" name="任意多边形 4"/>
                    <p:cNvSpPr/>
                    <p:nvPr>
                      <p:custDataLst>
                        <p:tags r:id="rId5"/>
                      </p:custDataLst>
                    </p:nvPr>
                  </p:nvSpPr>
                  <p:spPr>
                    <a:xfrm>
                      <a:off x="5944" y="2823"/>
                      <a:ext cx="2704" cy="3216"/>
                    </a:xfrm>
                    <a:custGeom>
                      <a:avLst/>
                      <a:gdLst>
                        <a:gd name="connisteX0" fmla="*/ 477520 w 1717040"/>
                        <a:gd name="connsiteY0" fmla="*/ 1310640 h 2042160"/>
                        <a:gd name="connisteX1" fmla="*/ 0 w 1717040"/>
                        <a:gd name="connsiteY1" fmla="*/ 1076960 h 2042160"/>
                        <a:gd name="connisteX2" fmla="*/ 203200 w 1717040"/>
                        <a:gd name="connsiteY2" fmla="*/ 10160 h 2042160"/>
                        <a:gd name="connisteX3" fmla="*/ 1452880 w 1717040"/>
                        <a:gd name="connsiteY3" fmla="*/ 0 h 2042160"/>
                        <a:gd name="connisteX4" fmla="*/ 1696720 w 1717040"/>
                        <a:gd name="connsiteY4" fmla="*/ 1168400 h 2042160"/>
                        <a:gd name="connisteX5" fmla="*/ 1717040 w 1717040"/>
                        <a:gd name="connsiteY5" fmla="*/ 2042160 h 204216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1717040" h="2042160">
                          <a:moveTo>
                            <a:pt x="477520" y="1310640"/>
                          </a:moveTo>
                          <a:lnTo>
                            <a:pt x="0" y="1076960"/>
                          </a:lnTo>
                          <a:lnTo>
                            <a:pt x="203200" y="10160"/>
                          </a:lnTo>
                          <a:lnTo>
                            <a:pt x="1452880" y="0"/>
                          </a:lnTo>
                          <a:lnTo>
                            <a:pt x="1696720" y="1168400"/>
                          </a:lnTo>
                          <a:lnTo>
                            <a:pt x="1717040" y="204216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" name="任意多边形 5"/>
                    <p:cNvSpPr/>
                    <p:nvPr>
                      <p:custDataLst>
                        <p:tags r:id="rId6"/>
                      </p:custDataLst>
                    </p:nvPr>
                  </p:nvSpPr>
                  <p:spPr>
                    <a:xfrm>
                      <a:off x="6676" y="5640"/>
                      <a:ext cx="1517" cy="4636"/>
                    </a:xfrm>
                    <a:custGeom>
                      <a:avLst/>
                      <a:gdLst>
                        <a:gd name="connisteX0" fmla="*/ 274320 w 963295"/>
                        <a:gd name="connsiteY0" fmla="*/ 2943860 h 2943860"/>
                        <a:gd name="connisteX1" fmla="*/ 207010 w 963295"/>
                        <a:gd name="connsiteY1" fmla="*/ 1578610 h 2943860"/>
                        <a:gd name="connisteX2" fmla="*/ 0 w 963295"/>
                        <a:gd name="connsiteY2" fmla="*/ 12065 h 2943860"/>
                        <a:gd name="connisteX3" fmla="*/ 895985 w 963295"/>
                        <a:gd name="connsiteY3" fmla="*/ 0 h 2943860"/>
                        <a:gd name="connisteX4" fmla="*/ 963295 w 963295"/>
                        <a:gd name="connsiteY4" fmla="*/ 1463040 h 2943860"/>
                        <a:gd name="connisteX5" fmla="*/ 932815 w 963295"/>
                        <a:gd name="connsiteY5" fmla="*/ 2785745 h 294386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963295" h="2943860">
                          <a:moveTo>
                            <a:pt x="274320" y="2943860"/>
                          </a:moveTo>
                          <a:lnTo>
                            <a:pt x="207010" y="1578610"/>
                          </a:lnTo>
                          <a:lnTo>
                            <a:pt x="0" y="12065"/>
                          </a:lnTo>
                          <a:lnTo>
                            <a:pt x="895985" y="0"/>
                          </a:lnTo>
                          <a:lnTo>
                            <a:pt x="963295" y="1463040"/>
                          </a:lnTo>
                          <a:lnTo>
                            <a:pt x="932815" y="2785745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7" name="直接连接符 6"/>
                    <p:cNvCxnSpPr/>
                    <p:nvPr>
                      <p:custDataLst>
                        <p:tags r:id="rId7"/>
                      </p:custDataLst>
                    </p:nvPr>
                  </p:nvCxnSpPr>
                  <p:spPr>
                    <a:xfrm>
                      <a:off x="7281" y="2835"/>
                      <a:ext cx="146" cy="2792"/>
                    </a:xfrm>
                    <a:prstGeom prst="line">
                      <a:avLst/>
                    </a:prstGeom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" name="任意多边形 7"/>
                    <p:cNvSpPr/>
                    <p:nvPr>
                      <p:custDataLst>
                        <p:tags r:id="rId8"/>
                      </p:custDataLst>
                    </p:nvPr>
                  </p:nvSpPr>
                  <p:spPr>
                    <a:xfrm>
                      <a:off x="6964" y="1757"/>
                      <a:ext cx="893" cy="134"/>
                    </a:xfrm>
                    <a:custGeom>
                      <a:avLst/>
                      <a:gdLst>
                        <a:gd name="connisteX0" fmla="*/ 0 w 567055"/>
                        <a:gd name="connsiteY0" fmla="*/ 85090 h 85090"/>
                        <a:gd name="connisteX1" fmla="*/ 127635 w 567055"/>
                        <a:gd name="connsiteY1" fmla="*/ 18415 h 85090"/>
                        <a:gd name="connisteX2" fmla="*/ 286385 w 567055"/>
                        <a:gd name="connsiteY2" fmla="*/ 54610 h 85090"/>
                        <a:gd name="connisteX3" fmla="*/ 432435 w 567055"/>
                        <a:gd name="connsiteY3" fmla="*/ 0 h 85090"/>
                        <a:gd name="connisteX4" fmla="*/ 567055 w 567055"/>
                        <a:gd name="connsiteY4" fmla="*/ 85090 h 8509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</a:cxnLst>
                      <a:rect l="l" t="t" r="r" b="b"/>
                      <a:pathLst>
                        <a:path w="567055" h="85090">
                          <a:moveTo>
                            <a:pt x="0" y="85090"/>
                          </a:moveTo>
                          <a:lnTo>
                            <a:pt x="127635" y="18415"/>
                          </a:lnTo>
                          <a:lnTo>
                            <a:pt x="286385" y="54610"/>
                          </a:lnTo>
                          <a:lnTo>
                            <a:pt x="432435" y="0"/>
                          </a:lnTo>
                          <a:lnTo>
                            <a:pt x="567055" y="8509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任意多边形 8"/>
                    <p:cNvSpPr/>
                    <p:nvPr>
                      <p:custDataLst>
                        <p:tags r:id="rId9"/>
                      </p:custDataLst>
                    </p:nvPr>
                  </p:nvSpPr>
                  <p:spPr>
                    <a:xfrm>
                      <a:off x="7285" y="1838"/>
                      <a:ext cx="129" cy="993"/>
                    </a:xfrm>
                    <a:custGeom>
                      <a:avLst/>
                      <a:gdLst>
                        <a:gd name="connisteX0" fmla="*/ 81915 w 81915"/>
                        <a:gd name="connsiteY0" fmla="*/ 0 h 630555"/>
                        <a:gd name="connisteX1" fmla="*/ 0 w 81915"/>
                        <a:gd name="connsiteY1" fmla="*/ 630555 h 630555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81915" h="630555">
                          <a:moveTo>
                            <a:pt x="81915" y="0"/>
                          </a:moveTo>
                          <a:lnTo>
                            <a:pt x="0" y="630555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4" name="组合 13"/>
              <p:cNvGrpSpPr>
                <a:grpSpLocks noChangeAspect="1"/>
              </p:cNvGrpSpPr>
              <p:nvPr/>
            </p:nvGrpSpPr>
            <p:grpSpPr>
              <a:xfrm>
                <a:off x="201" y="5287"/>
                <a:ext cx="8504" cy="5429"/>
                <a:chOff x="2778" y="1134"/>
                <a:chExt cx="7992" cy="5102"/>
              </a:xfrm>
            </p:grpSpPr>
            <p:pic>
              <p:nvPicPr>
                <p:cNvPr id="65" name="图片 64" descr="b1997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1"/>
                <a:srcRect l="13666" t="39491" r="67240" b="10871"/>
                <a:stretch>
                  <a:fillRect/>
                </a:stretch>
              </p:blipFill>
              <p:spPr>
                <a:xfrm>
                  <a:off x="2778" y="1134"/>
                  <a:ext cx="3296" cy="4819"/>
                </a:xfrm>
                <a:prstGeom prst="rect">
                  <a:avLst/>
                </a:prstGeom>
              </p:spPr>
            </p:pic>
            <p:grpSp>
              <p:nvGrpSpPr>
                <p:cNvPr id="15" name="组合 14"/>
                <p:cNvGrpSpPr/>
                <p:nvPr/>
              </p:nvGrpSpPr>
              <p:grpSpPr>
                <a:xfrm>
                  <a:off x="6236" y="1134"/>
                  <a:ext cx="4534" cy="5102"/>
                  <a:chOff x="6634" y="1091"/>
                  <a:chExt cx="4534" cy="5102"/>
                </a:xfrm>
              </p:grpSpPr>
              <p:pic>
                <p:nvPicPr>
                  <p:cNvPr id="16" name="图片 15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634" y="1091"/>
                    <a:ext cx="4535" cy="5102"/>
                  </a:xfrm>
                  <a:prstGeom prst="rect">
                    <a:avLst/>
                  </a:prstGeom>
                </p:spPr>
              </p:pic>
              <p:grpSp>
                <p:nvGrpSpPr>
                  <p:cNvPr id="74" name="组合 73"/>
                  <p:cNvGrpSpPr>
                    <a:grpSpLocks noChangeAspect="1"/>
                  </p:cNvGrpSpPr>
                  <p:nvPr/>
                </p:nvGrpSpPr>
                <p:grpSpPr>
                  <a:xfrm rot="0">
                    <a:off x="8220" y="2494"/>
                    <a:ext cx="945" cy="2551"/>
                    <a:chOff x="5824" y="1597"/>
                    <a:chExt cx="2858" cy="7712"/>
                  </a:xfrm>
                </p:grpSpPr>
                <p:sp>
                  <p:nvSpPr>
                    <p:cNvPr id="66" name="任意多边形 65"/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6749" y="1597"/>
                      <a:ext cx="895" cy="185"/>
                    </a:xfrm>
                    <a:custGeom>
                      <a:avLst/>
                      <a:gdLst>
                        <a:gd name="connisteX0" fmla="*/ 0 w 604520"/>
                        <a:gd name="connsiteY0" fmla="*/ 78105 h 117475"/>
                        <a:gd name="connisteX1" fmla="*/ 175260 w 604520"/>
                        <a:gd name="connsiteY1" fmla="*/ 10160 h 117475"/>
                        <a:gd name="connisteX2" fmla="*/ 321945 w 604520"/>
                        <a:gd name="connsiteY2" fmla="*/ 117475 h 117475"/>
                        <a:gd name="connisteX3" fmla="*/ 419100 w 604520"/>
                        <a:gd name="connsiteY3" fmla="*/ 0 h 117475"/>
                        <a:gd name="connisteX4" fmla="*/ 604520 w 604520"/>
                        <a:gd name="connsiteY4" fmla="*/ 29210 h 117475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</a:cxnLst>
                      <a:rect l="l" t="t" r="r" b="b"/>
                      <a:pathLst>
                        <a:path w="604520" h="117475">
                          <a:moveTo>
                            <a:pt x="0" y="78105"/>
                          </a:moveTo>
                          <a:lnTo>
                            <a:pt x="175260" y="10160"/>
                          </a:lnTo>
                          <a:lnTo>
                            <a:pt x="321945" y="117475"/>
                          </a:lnTo>
                          <a:lnTo>
                            <a:pt x="419100" y="0"/>
                          </a:lnTo>
                          <a:lnTo>
                            <a:pt x="604520" y="2921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任意多边形 67"/>
                    <p:cNvSpPr/>
                    <p:nvPr>
                      <p:custDataLst>
                        <p:tags r:id="rId14"/>
                      </p:custDataLst>
                    </p:nvPr>
                  </p:nvSpPr>
                  <p:spPr>
                    <a:xfrm>
                      <a:off x="5824" y="2166"/>
                      <a:ext cx="2858" cy="1490"/>
                    </a:xfrm>
                    <a:custGeom>
                      <a:avLst/>
                      <a:gdLst>
                        <a:gd name="connisteX0" fmla="*/ 575310 w 1814830"/>
                        <a:gd name="connsiteY0" fmla="*/ 467995 h 946150"/>
                        <a:gd name="connisteX1" fmla="*/ 0 w 1814830"/>
                        <a:gd name="connsiteY1" fmla="*/ 946150 h 946150"/>
                        <a:gd name="connisteX2" fmla="*/ 224155 w 1814830"/>
                        <a:gd name="connsiteY2" fmla="*/ 58420 h 946150"/>
                        <a:gd name="connisteX3" fmla="*/ 1404620 w 1814830"/>
                        <a:gd name="connsiteY3" fmla="*/ 0 h 946150"/>
                        <a:gd name="connisteX4" fmla="*/ 1814830 w 1814830"/>
                        <a:gd name="connsiteY4" fmla="*/ 838835 h 946150"/>
                        <a:gd name="connisteX5" fmla="*/ 1131570 w 1814830"/>
                        <a:gd name="connsiteY5" fmla="*/ 419100 h 94615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1814830" h="946150">
                          <a:moveTo>
                            <a:pt x="575310" y="467995"/>
                          </a:moveTo>
                          <a:lnTo>
                            <a:pt x="0" y="946150"/>
                          </a:lnTo>
                          <a:lnTo>
                            <a:pt x="224155" y="58420"/>
                          </a:lnTo>
                          <a:lnTo>
                            <a:pt x="1404620" y="0"/>
                          </a:lnTo>
                          <a:lnTo>
                            <a:pt x="1814830" y="838835"/>
                          </a:lnTo>
                          <a:lnTo>
                            <a:pt x="1131570" y="41910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任意多边形 68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6608" y="4747"/>
                      <a:ext cx="1321" cy="4562"/>
                    </a:xfrm>
                    <a:custGeom>
                      <a:avLst/>
                      <a:gdLst>
                        <a:gd name="connisteX0" fmla="*/ 0 w 838835"/>
                        <a:gd name="connsiteY0" fmla="*/ 2896870 h 2896870"/>
                        <a:gd name="connisteX1" fmla="*/ 97155 w 838835"/>
                        <a:gd name="connsiteY1" fmla="*/ 1550670 h 2896870"/>
                        <a:gd name="connisteX2" fmla="*/ 9525 w 838835"/>
                        <a:gd name="connsiteY2" fmla="*/ 48260 h 2896870"/>
                        <a:gd name="connisteX3" fmla="*/ 789940 w 838835"/>
                        <a:gd name="connsiteY3" fmla="*/ 0 h 2896870"/>
                        <a:gd name="connisteX4" fmla="*/ 838835 w 838835"/>
                        <a:gd name="connsiteY4" fmla="*/ 1355725 h 2896870"/>
                        <a:gd name="connisteX5" fmla="*/ 828675 w 838835"/>
                        <a:gd name="connsiteY5" fmla="*/ 2721610 h 289687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838835" h="2896870">
                          <a:moveTo>
                            <a:pt x="0" y="2896870"/>
                          </a:moveTo>
                          <a:lnTo>
                            <a:pt x="97155" y="1550670"/>
                          </a:lnTo>
                          <a:lnTo>
                            <a:pt x="9525" y="48260"/>
                          </a:lnTo>
                          <a:lnTo>
                            <a:pt x="789940" y="0"/>
                          </a:lnTo>
                          <a:lnTo>
                            <a:pt x="838835" y="1355725"/>
                          </a:lnTo>
                          <a:lnTo>
                            <a:pt x="828675" y="272161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任意多边形 71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>
                      <a:off x="7101" y="1776"/>
                      <a:ext cx="126" cy="426"/>
                    </a:xfrm>
                    <a:custGeom>
                      <a:avLst/>
                      <a:gdLst>
                        <a:gd name="connisteX0" fmla="*/ 80010 w 80010"/>
                        <a:gd name="connsiteY0" fmla="*/ 0 h 270510"/>
                        <a:gd name="connisteX1" fmla="*/ 0 w 80010"/>
                        <a:gd name="connsiteY1" fmla="*/ 270510 h 27051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80010" h="270510">
                          <a:moveTo>
                            <a:pt x="80010" y="0"/>
                          </a:moveTo>
                          <a:lnTo>
                            <a:pt x="0" y="27051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" name="任意多边形 72"/>
                    <p:cNvSpPr/>
                    <p:nvPr>
                      <p:custDataLst>
                        <p:tags r:id="rId17"/>
                      </p:custDataLst>
                    </p:nvPr>
                  </p:nvSpPr>
                  <p:spPr>
                    <a:xfrm>
                      <a:off x="7098" y="2204"/>
                      <a:ext cx="168" cy="2576"/>
                    </a:xfrm>
                    <a:custGeom>
                      <a:avLst/>
                      <a:gdLst>
                        <a:gd name="connisteX0" fmla="*/ 0 w 106680"/>
                        <a:gd name="connsiteY0" fmla="*/ 0 h 1635760"/>
                        <a:gd name="connisteX1" fmla="*/ 106680 w 106680"/>
                        <a:gd name="connsiteY1" fmla="*/ 1635760 h 163576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106680" h="1635760">
                          <a:moveTo>
                            <a:pt x="0" y="0"/>
                          </a:moveTo>
                          <a:lnTo>
                            <a:pt x="106680" y="163576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45" name="组合 44"/>
            <p:cNvGrpSpPr>
              <a:grpSpLocks noChangeAspect="1"/>
            </p:cNvGrpSpPr>
            <p:nvPr/>
          </p:nvGrpSpPr>
          <p:grpSpPr>
            <a:xfrm>
              <a:off x="9638" y="1077"/>
              <a:ext cx="6941" cy="8334"/>
              <a:chOff x="9850" y="299"/>
              <a:chExt cx="8504" cy="10211"/>
            </a:xfrm>
          </p:grpSpPr>
          <p:grpSp>
            <p:nvGrpSpPr>
              <p:cNvPr id="2" name="组合 1"/>
              <p:cNvGrpSpPr>
                <a:grpSpLocks noChangeAspect="1"/>
              </p:cNvGrpSpPr>
              <p:nvPr/>
            </p:nvGrpSpPr>
            <p:grpSpPr>
              <a:xfrm>
                <a:off x="9850" y="299"/>
                <a:ext cx="8504" cy="5173"/>
                <a:chOff x="964" y="325"/>
                <a:chExt cx="8388" cy="5102"/>
              </a:xfrm>
            </p:grpSpPr>
            <p:pic>
              <p:nvPicPr>
                <p:cNvPr id="88" name="图片 87" descr="a7563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19"/>
                <a:srcRect l="16974" t="54443" r="71353" b="19617"/>
                <a:stretch>
                  <a:fillRect/>
                </a:stretch>
              </p:blipFill>
              <p:spPr>
                <a:xfrm>
                  <a:off x="964" y="325"/>
                  <a:ext cx="3855" cy="4819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18" y="325"/>
                  <a:ext cx="4535" cy="5102"/>
                </a:xfrm>
                <a:prstGeom prst="rect">
                  <a:avLst/>
                </a:prstGeom>
              </p:spPr>
            </p:pic>
            <p:grpSp>
              <p:nvGrpSpPr>
                <p:cNvPr id="17" name="组合 16"/>
                <p:cNvGrpSpPr>
                  <a:grpSpLocks noChangeAspect="1"/>
                </p:cNvGrpSpPr>
                <p:nvPr/>
              </p:nvGrpSpPr>
              <p:grpSpPr>
                <a:xfrm rot="0">
                  <a:off x="7030" y="1790"/>
                  <a:ext cx="896" cy="2381"/>
                  <a:chOff x="8591" y="2520"/>
                  <a:chExt cx="910" cy="2419"/>
                </a:xfrm>
              </p:grpSpPr>
              <p:sp>
                <p:nvSpPr>
                  <p:cNvPr id="18" name="任意多边形 17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8591" y="2868"/>
                    <a:ext cx="910" cy="732"/>
                  </a:xfrm>
                  <a:custGeom>
                    <a:avLst/>
                    <a:gdLst>
                      <a:gd name="connisteX0" fmla="*/ 1219200 w 1219200"/>
                      <a:gd name="connsiteY0" fmla="*/ 209550 h 981075"/>
                      <a:gd name="connisteX1" fmla="*/ 1123950 w 1219200"/>
                      <a:gd name="connsiteY1" fmla="*/ 457200 h 981075"/>
                      <a:gd name="connisteX2" fmla="*/ 742950 w 1219200"/>
                      <a:gd name="connsiteY2" fmla="*/ 0 h 981075"/>
                      <a:gd name="connisteX3" fmla="*/ 152400 w 1219200"/>
                      <a:gd name="connsiteY3" fmla="*/ 9525 h 981075"/>
                      <a:gd name="connisteX4" fmla="*/ 0 w 1219200"/>
                      <a:gd name="connsiteY4" fmla="*/ 457200 h 981075"/>
                      <a:gd name="connisteX5" fmla="*/ 95250 w 1219200"/>
                      <a:gd name="connsiteY5" fmla="*/ 981075 h 98107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</a:cxnLst>
                    <a:rect l="l" t="t" r="r" b="b"/>
                    <a:pathLst>
                      <a:path w="1219200" h="981075">
                        <a:moveTo>
                          <a:pt x="1219200" y="209550"/>
                        </a:moveTo>
                        <a:lnTo>
                          <a:pt x="1123950" y="457200"/>
                        </a:lnTo>
                        <a:lnTo>
                          <a:pt x="742950" y="0"/>
                        </a:lnTo>
                        <a:lnTo>
                          <a:pt x="152400" y="9525"/>
                        </a:lnTo>
                        <a:lnTo>
                          <a:pt x="0" y="457200"/>
                        </a:lnTo>
                        <a:lnTo>
                          <a:pt x="95250" y="981075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任意多边形 18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9145" y="2520"/>
                    <a:ext cx="135" cy="50"/>
                  </a:xfrm>
                  <a:custGeom>
                    <a:avLst/>
                    <a:gdLst>
                      <a:gd name="connisteX0" fmla="*/ 47625 w 180975"/>
                      <a:gd name="connsiteY0" fmla="*/ 47625 h 66675"/>
                      <a:gd name="connisteX1" fmla="*/ 180975 w 180975"/>
                      <a:gd name="connsiteY1" fmla="*/ 0 h 66675"/>
                      <a:gd name="connisteX2" fmla="*/ 161925 w 180975"/>
                      <a:gd name="connsiteY2" fmla="*/ 66675 h 66675"/>
                      <a:gd name="connisteX3" fmla="*/ 104775 w 180975"/>
                      <a:gd name="connsiteY3" fmla="*/ 19050 h 66675"/>
                      <a:gd name="connisteX4" fmla="*/ 0 w 180975"/>
                      <a:gd name="connsiteY4" fmla="*/ 9525 h 6667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</a:cxnLst>
                    <a:rect l="l" t="t" r="r" b="b"/>
                    <a:pathLst>
                      <a:path w="180975" h="66675">
                        <a:moveTo>
                          <a:pt x="47625" y="47625"/>
                        </a:moveTo>
                        <a:lnTo>
                          <a:pt x="180975" y="0"/>
                        </a:lnTo>
                        <a:lnTo>
                          <a:pt x="161925" y="66675"/>
                        </a:lnTo>
                        <a:lnTo>
                          <a:pt x="104775" y="19050"/>
                        </a:lnTo>
                        <a:lnTo>
                          <a:pt x="0" y="9525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任意多边形 21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8928" y="2577"/>
                    <a:ext cx="339" cy="292"/>
                  </a:xfrm>
                  <a:custGeom>
                    <a:avLst/>
                    <a:gdLst>
                      <a:gd name="connisteX0" fmla="*/ 454660 w 454660"/>
                      <a:gd name="connsiteY0" fmla="*/ 0 h 391160"/>
                      <a:gd name="connisteX1" fmla="*/ 0 w 454660"/>
                      <a:gd name="connsiteY1" fmla="*/ 391160 h 39116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454660" h="391160">
                        <a:moveTo>
                          <a:pt x="454660" y="0"/>
                        </a:moveTo>
                        <a:lnTo>
                          <a:pt x="0" y="391160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任意多边形 22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8649" y="3637"/>
                    <a:ext cx="583" cy="1302"/>
                  </a:xfrm>
                  <a:custGeom>
                    <a:avLst/>
                    <a:gdLst>
                      <a:gd name="connisteX0" fmla="*/ 0 w 780415"/>
                      <a:gd name="connsiteY0" fmla="*/ 1383665 h 1743710"/>
                      <a:gd name="connisteX1" fmla="*/ 377825 w 780415"/>
                      <a:gd name="connsiteY1" fmla="*/ 914400 h 1743710"/>
                      <a:gd name="connisteX2" fmla="*/ 170815 w 780415"/>
                      <a:gd name="connsiteY2" fmla="*/ 0 h 1743710"/>
                      <a:gd name="connisteX3" fmla="*/ 664210 w 780415"/>
                      <a:gd name="connsiteY3" fmla="*/ 0 h 1743710"/>
                      <a:gd name="connisteX4" fmla="*/ 780415 w 780415"/>
                      <a:gd name="connsiteY4" fmla="*/ 853440 h 1743710"/>
                      <a:gd name="connisteX5" fmla="*/ 701040 w 780415"/>
                      <a:gd name="connsiteY5" fmla="*/ 1743710 h 174371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</a:cxnLst>
                    <a:rect l="l" t="t" r="r" b="b"/>
                    <a:pathLst>
                      <a:path w="780415" h="1743710">
                        <a:moveTo>
                          <a:pt x="0" y="1383665"/>
                        </a:moveTo>
                        <a:lnTo>
                          <a:pt x="377825" y="914400"/>
                        </a:lnTo>
                        <a:lnTo>
                          <a:pt x="170815" y="0"/>
                        </a:lnTo>
                        <a:lnTo>
                          <a:pt x="664210" y="0"/>
                        </a:lnTo>
                        <a:lnTo>
                          <a:pt x="780415" y="853440"/>
                        </a:lnTo>
                        <a:lnTo>
                          <a:pt x="701040" y="1743710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任意多边形 23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8932" y="2870"/>
                    <a:ext cx="34" cy="766"/>
                  </a:xfrm>
                  <a:custGeom>
                    <a:avLst/>
                    <a:gdLst>
                      <a:gd name="connisteX0" fmla="*/ 0 w 45720"/>
                      <a:gd name="connsiteY0" fmla="*/ 0 h 1026160"/>
                      <a:gd name="connisteX1" fmla="*/ 45720 w 45720"/>
                      <a:gd name="connsiteY1" fmla="*/ 1026160 h 102616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45720" h="1026160">
                        <a:moveTo>
                          <a:pt x="0" y="0"/>
                        </a:moveTo>
                        <a:lnTo>
                          <a:pt x="45720" y="1026160"/>
                        </a:lnTo>
                      </a:path>
                    </a:pathLst>
                  </a:cu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0" name="组合 19"/>
                <p:cNvGrpSpPr>
                  <a:grpSpLocks noChangeAspect="1"/>
                </p:cNvGrpSpPr>
                <p:nvPr/>
              </p:nvGrpSpPr>
              <p:grpSpPr>
                <a:xfrm rot="0">
                  <a:off x="5896" y="1984"/>
                  <a:ext cx="762" cy="2211"/>
                  <a:chOff x="7350" y="2830"/>
                  <a:chExt cx="733" cy="2128"/>
                </a:xfrm>
              </p:grpSpPr>
              <p:sp>
                <p:nvSpPr>
                  <p:cNvPr id="21" name="任意多边形 20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7373" y="3046"/>
                    <a:ext cx="711" cy="432"/>
                  </a:xfrm>
                  <a:custGeom>
                    <a:avLst/>
                    <a:gdLst>
                      <a:gd name="connisteX0" fmla="*/ 952500 w 952500"/>
                      <a:gd name="connsiteY0" fmla="*/ 579120 h 579120"/>
                      <a:gd name="connisteX1" fmla="*/ 632460 w 952500"/>
                      <a:gd name="connsiteY1" fmla="*/ 563880 h 579120"/>
                      <a:gd name="connisteX2" fmla="*/ 586740 w 952500"/>
                      <a:gd name="connsiteY2" fmla="*/ 0 h 579120"/>
                      <a:gd name="connisteX3" fmla="*/ 7620 w 952500"/>
                      <a:gd name="connsiteY3" fmla="*/ 0 h 579120"/>
                      <a:gd name="connisteX4" fmla="*/ 0 w 952500"/>
                      <a:gd name="connsiteY4" fmla="*/ 403860 h 579120"/>
                      <a:gd name="connisteX5" fmla="*/ 243840 w 952500"/>
                      <a:gd name="connsiteY5" fmla="*/ 571500 h 57912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</a:cxnLst>
                    <a:rect l="l" t="t" r="r" b="b"/>
                    <a:pathLst>
                      <a:path w="952500" h="579120">
                        <a:moveTo>
                          <a:pt x="952500" y="579120"/>
                        </a:moveTo>
                        <a:lnTo>
                          <a:pt x="632460" y="563880"/>
                        </a:lnTo>
                        <a:lnTo>
                          <a:pt x="586740" y="0"/>
                        </a:lnTo>
                        <a:lnTo>
                          <a:pt x="7620" y="0"/>
                        </a:lnTo>
                        <a:lnTo>
                          <a:pt x="0" y="403860"/>
                        </a:lnTo>
                        <a:lnTo>
                          <a:pt x="243840" y="571500"/>
                        </a:lnTo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任意多边形 24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7350" y="3786"/>
                    <a:ext cx="489" cy="1172"/>
                  </a:xfrm>
                  <a:custGeom>
                    <a:avLst/>
                    <a:gdLst>
                      <a:gd name="connisteX0" fmla="*/ 0 w 655320"/>
                      <a:gd name="connsiteY0" fmla="*/ 1249680 h 1569720"/>
                      <a:gd name="connisteX1" fmla="*/ 335280 w 655320"/>
                      <a:gd name="connsiteY1" fmla="*/ 762000 h 1569720"/>
                      <a:gd name="connisteX2" fmla="*/ 99060 w 655320"/>
                      <a:gd name="connsiteY2" fmla="*/ 30480 h 1569720"/>
                      <a:gd name="connisteX3" fmla="*/ 487680 w 655320"/>
                      <a:gd name="connsiteY3" fmla="*/ 0 h 1569720"/>
                      <a:gd name="connisteX4" fmla="*/ 655320 w 655320"/>
                      <a:gd name="connsiteY4" fmla="*/ 830580 h 1569720"/>
                      <a:gd name="connisteX5" fmla="*/ 586740 w 655320"/>
                      <a:gd name="connsiteY5" fmla="*/ 1569720 h 156972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</a:cxnLst>
                    <a:rect l="l" t="t" r="r" b="b"/>
                    <a:pathLst>
                      <a:path w="655320" h="1569720">
                        <a:moveTo>
                          <a:pt x="0" y="1249680"/>
                        </a:moveTo>
                        <a:lnTo>
                          <a:pt x="335280" y="762000"/>
                        </a:lnTo>
                        <a:lnTo>
                          <a:pt x="99060" y="30480"/>
                        </a:lnTo>
                        <a:lnTo>
                          <a:pt x="487680" y="0"/>
                        </a:lnTo>
                        <a:lnTo>
                          <a:pt x="655320" y="830580"/>
                        </a:lnTo>
                        <a:lnTo>
                          <a:pt x="586740" y="1569720"/>
                        </a:lnTo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任意多边形 25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7811" y="2830"/>
                    <a:ext cx="131" cy="51"/>
                  </a:xfrm>
                  <a:custGeom>
                    <a:avLst/>
                    <a:gdLst>
                      <a:gd name="connisteX0" fmla="*/ 15240 w 175260"/>
                      <a:gd name="connsiteY0" fmla="*/ 68580 h 68580"/>
                      <a:gd name="connisteX1" fmla="*/ 175260 w 175260"/>
                      <a:gd name="connsiteY1" fmla="*/ 0 h 68580"/>
                      <a:gd name="connisteX2" fmla="*/ 167640 w 175260"/>
                      <a:gd name="connsiteY2" fmla="*/ 45720 h 68580"/>
                      <a:gd name="connisteX3" fmla="*/ 91440 w 175260"/>
                      <a:gd name="connsiteY3" fmla="*/ 7620 h 68580"/>
                      <a:gd name="connisteX4" fmla="*/ 0 w 175260"/>
                      <a:gd name="connsiteY4" fmla="*/ 30480 h 6858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</a:cxnLst>
                    <a:rect l="l" t="t" r="r" b="b"/>
                    <a:pathLst>
                      <a:path w="175260" h="68580">
                        <a:moveTo>
                          <a:pt x="15240" y="68580"/>
                        </a:moveTo>
                        <a:lnTo>
                          <a:pt x="175260" y="0"/>
                        </a:lnTo>
                        <a:lnTo>
                          <a:pt x="167640" y="45720"/>
                        </a:lnTo>
                        <a:lnTo>
                          <a:pt x="91440" y="7620"/>
                        </a:lnTo>
                        <a:lnTo>
                          <a:pt x="0" y="30480"/>
                        </a:lnTo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任意多边形 26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7591" y="2869"/>
                    <a:ext cx="344" cy="176"/>
                  </a:xfrm>
                  <a:custGeom>
                    <a:avLst/>
                    <a:gdLst>
                      <a:gd name="connisteX0" fmla="*/ 461010 w 461010"/>
                      <a:gd name="connsiteY0" fmla="*/ 0 h 236220"/>
                      <a:gd name="connisteX1" fmla="*/ 0 w 461010"/>
                      <a:gd name="connsiteY1" fmla="*/ 236220 h 23622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461010" h="236220">
                        <a:moveTo>
                          <a:pt x="461010" y="0"/>
                        </a:moveTo>
                        <a:lnTo>
                          <a:pt x="0" y="236220"/>
                        </a:lnTo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任意多边形 27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7577" y="3046"/>
                    <a:ext cx="23" cy="751"/>
                  </a:xfrm>
                  <a:custGeom>
                    <a:avLst/>
                    <a:gdLst>
                      <a:gd name="connisteX0" fmla="*/ 30480 w 30480"/>
                      <a:gd name="connsiteY0" fmla="*/ 0 h 1005840"/>
                      <a:gd name="connisteX1" fmla="*/ 0 w 30480"/>
                      <a:gd name="connsiteY1" fmla="*/ 1005840 h 100584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30480" h="1005840">
                        <a:moveTo>
                          <a:pt x="30480" y="0"/>
                        </a:moveTo>
                        <a:lnTo>
                          <a:pt x="0" y="1005840"/>
                        </a:lnTo>
                      </a:path>
                    </a:pathLst>
                  </a:cu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9" name="组合 28"/>
              <p:cNvGrpSpPr>
                <a:grpSpLocks noChangeAspect="1"/>
              </p:cNvGrpSpPr>
              <p:nvPr/>
            </p:nvGrpSpPr>
            <p:grpSpPr>
              <a:xfrm>
                <a:off x="9850" y="5374"/>
                <a:ext cx="8504" cy="5137"/>
                <a:chOff x="2324" y="1134"/>
                <a:chExt cx="8446" cy="5102"/>
              </a:xfrm>
            </p:grpSpPr>
            <p:pic>
              <p:nvPicPr>
                <p:cNvPr id="89" name="图片 88" descr="c2748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32"/>
                <a:srcRect l="85388" t="45185" b="22002"/>
                <a:stretch>
                  <a:fillRect/>
                </a:stretch>
              </p:blipFill>
              <p:spPr>
                <a:xfrm>
                  <a:off x="2324" y="1134"/>
                  <a:ext cx="3815" cy="4819"/>
                </a:xfrm>
                <a:prstGeom prst="rect">
                  <a:avLst/>
                </a:prstGeom>
              </p:spPr>
            </p:pic>
            <p:grpSp>
              <p:nvGrpSpPr>
                <p:cNvPr id="30" name="组合 29"/>
                <p:cNvGrpSpPr/>
                <p:nvPr/>
              </p:nvGrpSpPr>
              <p:grpSpPr>
                <a:xfrm>
                  <a:off x="6236" y="1134"/>
                  <a:ext cx="4534" cy="5102"/>
                  <a:chOff x="6236" y="1134"/>
                  <a:chExt cx="4534" cy="5102"/>
                </a:xfrm>
              </p:grpSpPr>
              <p:pic>
                <p:nvPicPr>
                  <p:cNvPr id="31" name="图片 30"/>
                  <p:cNvPicPr>
                    <a:picLocks noChangeAspect="1"/>
                  </p:cNvPicPr>
                  <p:nvPr>
                    <p:custDataLst>
                      <p:tags r:id="rId33"/>
                    </p:custDataLst>
                  </p:nvPr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36" y="1134"/>
                    <a:ext cx="4535" cy="5102"/>
                  </a:xfrm>
                  <a:prstGeom prst="rect">
                    <a:avLst/>
                  </a:prstGeom>
                </p:spPr>
              </p:pic>
              <p:grpSp>
                <p:nvGrpSpPr>
                  <p:cNvPr id="41" name="组合 40"/>
                  <p:cNvGrpSpPr>
                    <a:grpSpLocks noChangeAspect="1"/>
                  </p:cNvGrpSpPr>
                  <p:nvPr/>
                </p:nvGrpSpPr>
                <p:grpSpPr>
                  <a:xfrm>
                    <a:off x="8561" y="2551"/>
                    <a:ext cx="1122" cy="2608"/>
                    <a:chOff x="5592" y="1464"/>
                    <a:chExt cx="3248" cy="7552"/>
                  </a:xfrm>
                </p:grpSpPr>
                <p:sp>
                  <p:nvSpPr>
                    <p:cNvPr id="32" name="任意多边形 31"/>
                    <p:cNvSpPr/>
                    <p:nvPr>
                      <p:custDataLst>
                        <p:tags r:id="rId34"/>
                      </p:custDataLst>
                    </p:nvPr>
                  </p:nvSpPr>
                  <p:spPr>
                    <a:xfrm>
                      <a:off x="6696" y="1464"/>
                      <a:ext cx="1136" cy="160"/>
                    </a:xfrm>
                    <a:custGeom>
                      <a:avLst/>
                      <a:gdLst>
                        <a:gd name="connisteX0" fmla="*/ 0 w 721360"/>
                        <a:gd name="connsiteY0" fmla="*/ 91440 h 101600"/>
                        <a:gd name="connisteX1" fmla="*/ 294640 w 721360"/>
                        <a:gd name="connsiteY1" fmla="*/ 0 h 101600"/>
                        <a:gd name="connisteX2" fmla="*/ 426720 w 721360"/>
                        <a:gd name="connsiteY2" fmla="*/ 101600 h 101600"/>
                        <a:gd name="connisteX3" fmla="*/ 548640 w 721360"/>
                        <a:gd name="connsiteY3" fmla="*/ 10160 h 101600"/>
                        <a:gd name="connisteX4" fmla="*/ 721360 w 721360"/>
                        <a:gd name="connsiteY4" fmla="*/ 50800 h 10160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</a:cxnLst>
                      <a:rect l="l" t="t" r="r" b="b"/>
                      <a:pathLst>
                        <a:path w="721360" h="101600">
                          <a:moveTo>
                            <a:pt x="0" y="91440"/>
                          </a:moveTo>
                          <a:lnTo>
                            <a:pt x="294640" y="0"/>
                          </a:lnTo>
                          <a:lnTo>
                            <a:pt x="426720" y="101600"/>
                          </a:lnTo>
                          <a:lnTo>
                            <a:pt x="548640" y="10160"/>
                          </a:lnTo>
                          <a:lnTo>
                            <a:pt x="721360" y="5080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" name="任意多边形 32"/>
                    <p:cNvSpPr/>
                    <p:nvPr>
                      <p:custDataLst>
                        <p:tags r:id="rId35"/>
                      </p:custDataLst>
                    </p:nvPr>
                  </p:nvSpPr>
                  <p:spPr>
                    <a:xfrm>
                      <a:off x="5592" y="2616"/>
                      <a:ext cx="3248" cy="2064"/>
                    </a:xfrm>
                    <a:custGeom>
                      <a:avLst/>
                      <a:gdLst>
                        <a:gd name="connisteX0" fmla="*/ 680720 w 2062480"/>
                        <a:gd name="connsiteY0" fmla="*/ 1310640 h 1310640"/>
                        <a:gd name="connisteX1" fmla="*/ 0 w 2062480"/>
                        <a:gd name="connsiteY1" fmla="*/ 833120 h 1310640"/>
                        <a:gd name="connisteX2" fmla="*/ 254000 w 2062480"/>
                        <a:gd name="connsiteY2" fmla="*/ 60960 h 1310640"/>
                        <a:gd name="connisteX3" fmla="*/ 1747520 w 2062480"/>
                        <a:gd name="connsiteY3" fmla="*/ 0 h 1310640"/>
                        <a:gd name="connisteX4" fmla="*/ 2062480 w 2062480"/>
                        <a:gd name="connsiteY4" fmla="*/ 792480 h 1310640"/>
                        <a:gd name="connisteX5" fmla="*/ 1483360 w 2062480"/>
                        <a:gd name="connsiteY5" fmla="*/ 1229360 h 131064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2062480" h="1310640">
                          <a:moveTo>
                            <a:pt x="680720" y="1310640"/>
                          </a:moveTo>
                          <a:lnTo>
                            <a:pt x="0" y="833120"/>
                          </a:lnTo>
                          <a:lnTo>
                            <a:pt x="254000" y="60960"/>
                          </a:lnTo>
                          <a:lnTo>
                            <a:pt x="1747520" y="0"/>
                          </a:lnTo>
                          <a:lnTo>
                            <a:pt x="2062480" y="792480"/>
                          </a:lnTo>
                          <a:lnTo>
                            <a:pt x="1483360" y="122936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任意多边形 33"/>
                    <p:cNvSpPr/>
                    <p:nvPr>
                      <p:custDataLst>
                        <p:tags r:id="rId36"/>
                      </p:custDataLst>
                    </p:nvPr>
                  </p:nvSpPr>
                  <p:spPr>
                    <a:xfrm>
                      <a:off x="6616" y="5624"/>
                      <a:ext cx="1296" cy="3392"/>
                    </a:xfrm>
                    <a:custGeom>
                      <a:avLst/>
                      <a:gdLst>
                        <a:gd name="connisteX0" fmla="*/ 396240 w 822960"/>
                        <a:gd name="connsiteY0" fmla="*/ 2032000 h 2153920"/>
                        <a:gd name="connisteX1" fmla="*/ 203200 w 822960"/>
                        <a:gd name="connsiteY1" fmla="*/ 1087120 h 2153920"/>
                        <a:gd name="connisteX2" fmla="*/ 0 w 822960"/>
                        <a:gd name="connsiteY2" fmla="*/ 20320 h 2153920"/>
                        <a:gd name="connisteX3" fmla="*/ 822960 w 822960"/>
                        <a:gd name="connsiteY3" fmla="*/ 0 h 2153920"/>
                        <a:gd name="connisteX4" fmla="*/ 792480 w 822960"/>
                        <a:gd name="connsiteY4" fmla="*/ 1036320 h 2153920"/>
                        <a:gd name="connisteX5" fmla="*/ 822960 w 822960"/>
                        <a:gd name="connsiteY5" fmla="*/ 2153920 h 215392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822960" h="2153920">
                          <a:moveTo>
                            <a:pt x="396240" y="2032000"/>
                          </a:moveTo>
                          <a:lnTo>
                            <a:pt x="203200" y="1087120"/>
                          </a:lnTo>
                          <a:lnTo>
                            <a:pt x="0" y="20320"/>
                          </a:lnTo>
                          <a:lnTo>
                            <a:pt x="822960" y="0"/>
                          </a:lnTo>
                          <a:lnTo>
                            <a:pt x="792480" y="1036320"/>
                          </a:lnTo>
                          <a:lnTo>
                            <a:pt x="822960" y="215392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任意多边形 34"/>
                    <p:cNvSpPr/>
                    <p:nvPr>
                      <p:custDataLst>
                        <p:tags r:id="rId37"/>
                      </p:custDataLst>
                    </p:nvPr>
                  </p:nvSpPr>
                  <p:spPr>
                    <a:xfrm>
                      <a:off x="7209" y="2663"/>
                      <a:ext cx="90" cy="2976"/>
                    </a:xfrm>
                    <a:custGeom>
                      <a:avLst/>
                      <a:gdLst>
                        <a:gd name="connisteX0" fmla="*/ 0 w 57150"/>
                        <a:gd name="connsiteY0" fmla="*/ 0 h 1889760"/>
                        <a:gd name="connisteX1" fmla="*/ 57150 w 57150"/>
                        <a:gd name="connsiteY1" fmla="*/ 1889760 h 188976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57150" h="1889760">
                          <a:moveTo>
                            <a:pt x="0" y="0"/>
                          </a:moveTo>
                          <a:lnTo>
                            <a:pt x="57150" y="188976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任意多边形 35"/>
                    <p:cNvSpPr/>
                    <p:nvPr>
                      <p:custDataLst>
                        <p:tags r:id="rId38"/>
                      </p:custDataLst>
                    </p:nvPr>
                  </p:nvSpPr>
                  <p:spPr>
                    <a:xfrm>
                      <a:off x="7209" y="1621"/>
                      <a:ext cx="156" cy="1038"/>
                    </a:xfrm>
                    <a:custGeom>
                      <a:avLst/>
                      <a:gdLst>
                        <a:gd name="connisteX0" fmla="*/ 99060 w 99060"/>
                        <a:gd name="connsiteY0" fmla="*/ 0 h 659130"/>
                        <a:gd name="connisteX1" fmla="*/ 0 w 99060"/>
                        <a:gd name="connsiteY1" fmla="*/ 659130 h 65913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99060" h="659130">
                          <a:moveTo>
                            <a:pt x="99060" y="0"/>
                          </a:moveTo>
                          <a:lnTo>
                            <a:pt x="0" y="65913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0" name="组合 39"/>
                  <p:cNvGrpSpPr>
                    <a:grpSpLocks noChangeAspect="1"/>
                  </p:cNvGrpSpPr>
                  <p:nvPr/>
                </p:nvGrpSpPr>
                <p:grpSpPr>
                  <a:xfrm>
                    <a:off x="7030" y="2381"/>
                    <a:ext cx="1107" cy="2608"/>
                    <a:chOff x="1448" y="1880"/>
                    <a:chExt cx="2928" cy="6896"/>
                  </a:xfrm>
                </p:grpSpPr>
                <p:sp>
                  <p:nvSpPr>
                    <p:cNvPr id="37" name="任意多边形 36"/>
                    <p:cNvSpPr/>
                    <p:nvPr>
                      <p:custDataLst>
                        <p:tags r:id="rId39"/>
                      </p:custDataLst>
                    </p:nvPr>
                  </p:nvSpPr>
                  <p:spPr>
                    <a:xfrm>
                      <a:off x="1448" y="2520"/>
                      <a:ext cx="2928" cy="2832"/>
                    </a:xfrm>
                    <a:custGeom>
                      <a:avLst/>
                      <a:gdLst>
                        <a:gd name="connisteX0" fmla="*/ 274320 w 1859280"/>
                        <a:gd name="connsiteY0" fmla="*/ 894080 h 1798320"/>
                        <a:gd name="connisteX1" fmla="*/ 0 w 1859280"/>
                        <a:gd name="connsiteY1" fmla="*/ 1076960 h 1798320"/>
                        <a:gd name="connisteX2" fmla="*/ 203200 w 1859280"/>
                        <a:gd name="connsiteY2" fmla="*/ 132080 h 1798320"/>
                        <a:gd name="connisteX3" fmla="*/ 1280160 w 1859280"/>
                        <a:gd name="connsiteY3" fmla="*/ 0 h 1798320"/>
                        <a:gd name="connisteX4" fmla="*/ 1635760 w 1859280"/>
                        <a:gd name="connsiteY4" fmla="*/ 1046480 h 1798320"/>
                        <a:gd name="connisteX5" fmla="*/ 1859280 w 1859280"/>
                        <a:gd name="connsiteY5" fmla="*/ 1798320 h 179832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1859280" h="1798320">
                          <a:moveTo>
                            <a:pt x="274320" y="894080"/>
                          </a:moveTo>
                          <a:lnTo>
                            <a:pt x="0" y="1076960"/>
                          </a:lnTo>
                          <a:lnTo>
                            <a:pt x="203200" y="132080"/>
                          </a:lnTo>
                          <a:lnTo>
                            <a:pt x="1280160" y="0"/>
                          </a:lnTo>
                          <a:lnTo>
                            <a:pt x="1635760" y="1046480"/>
                          </a:lnTo>
                          <a:lnTo>
                            <a:pt x="1859280" y="179832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" name="任意多边形 37"/>
                    <p:cNvSpPr/>
                    <p:nvPr>
                      <p:custDataLst>
                        <p:tags r:id="rId40"/>
                      </p:custDataLst>
                    </p:nvPr>
                  </p:nvSpPr>
                  <p:spPr>
                    <a:xfrm>
                      <a:off x="2024" y="1880"/>
                      <a:ext cx="928" cy="208"/>
                    </a:xfrm>
                    <a:custGeom>
                      <a:avLst/>
                      <a:gdLst>
                        <a:gd name="connisteX0" fmla="*/ 0 w 589280"/>
                        <a:gd name="connsiteY0" fmla="*/ 20320 h 132080"/>
                        <a:gd name="connisteX1" fmla="*/ 172720 w 589280"/>
                        <a:gd name="connsiteY1" fmla="*/ 10160 h 132080"/>
                        <a:gd name="connisteX2" fmla="*/ 304800 w 589280"/>
                        <a:gd name="connsiteY2" fmla="*/ 132080 h 132080"/>
                        <a:gd name="connisteX3" fmla="*/ 436880 w 589280"/>
                        <a:gd name="connsiteY3" fmla="*/ 30480 h 132080"/>
                        <a:gd name="connisteX4" fmla="*/ 589280 w 589280"/>
                        <a:gd name="connsiteY4" fmla="*/ 0 h 13208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</a:cxnLst>
                      <a:rect l="l" t="t" r="r" b="b"/>
                      <a:pathLst>
                        <a:path w="589280" h="132080">
                          <a:moveTo>
                            <a:pt x="0" y="20320"/>
                          </a:moveTo>
                          <a:lnTo>
                            <a:pt x="172720" y="10160"/>
                          </a:lnTo>
                          <a:lnTo>
                            <a:pt x="304800" y="132080"/>
                          </a:lnTo>
                          <a:lnTo>
                            <a:pt x="436880" y="30480"/>
                          </a:lnTo>
                          <a:lnTo>
                            <a:pt x="589280" y="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任意多边形 38"/>
                    <p:cNvSpPr/>
                    <p:nvPr>
                      <p:custDataLst>
                        <p:tags r:id="rId41"/>
                      </p:custDataLst>
                    </p:nvPr>
                  </p:nvSpPr>
                  <p:spPr>
                    <a:xfrm>
                      <a:off x="2024" y="5320"/>
                      <a:ext cx="1648" cy="3456"/>
                    </a:xfrm>
                    <a:custGeom>
                      <a:avLst/>
                      <a:gdLst>
                        <a:gd name="connisteX0" fmla="*/ 152400 w 1046480"/>
                        <a:gd name="connsiteY0" fmla="*/ 2194560 h 2194560"/>
                        <a:gd name="connisteX1" fmla="*/ 10160 w 1046480"/>
                        <a:gd name="connsiteY1" fmla="*/ 1107440 h 2194560"/>
                        <a:gd name="connisteX2" fmla="*/ 0 w 1046480"/>
                        <a:gd name="connsiteY2" fmla="*/ 0 h 2194560"/>
                        <a:gd name="connisteX3" fmla="*/ 833120 w 1046480"/>
                        <a:gd name="connsiteY3" fmla="*/ 0 h 2194560"/>
                        <a:gd name="connisteX4" fmla="*/ 711200 w 1046480"/>
                        <a:gd name="connsiteY4" fmla="*/ 1127760 h 2194560"/>
                        <a:gd name="connisteX5" fmla="*/ 1046480 w 1046480"/>
                        <a:gd name="connsiteY5" fmla="*/ 1838960 h 219456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  <a:cxn ang="0">
                          <a:pos x="connisteX2" y="connsiteY2"/>
                        </a:cxn>
                        <a:cxn ang="0">
                          <a:pos x="connisteX3" y="connsiteY3"/>
                        </a:cxn>
                        <a:cxn ang="0">
                          <a:pos x="connisteX4" y="connsiteY4"/>
                        </a:cxn>
                        <a:cxn ang="0">
                          <a:pos x="connisteX5" y="connsiteY5"/>
                        </a:cxn>
                      </a:cxnLst>
                      <a:rect l="l" t="t" r="r" b="b"/>
                      <a:pathLst>
                        <a:path w="1046480" h="2194560">
                          <a:moveTo>
                            <a:pt x="152400" y="2194560"/>
                          </a:moveTo>
                          <a:lnTo>
                            <a:pt x="10160" y="1107440"/>
                          </a:lnTo>
                          <a:lnTo>
                            <a:pt x="0" y="0"/>
                          </a:lnTo>
                          <a:lnTo>
                            <a:pt x="833120" y="0"/>
                          </a:lnTo>
                          <a:lnTo>
                            <a:pt x="711200" y="1127760"/>
                          </a:lnTo>
                          <a:lnTo>
                            <a:pt x="1046480" y="183896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任意多边形 41"/>
                    <p:cNvSpPr/>
                    <p:nvPr>
                      <p:custDataLst>
                        <p:tags r:id="rId42"/>
                      </p:custDataLst>
                    </p:nvPr>
                  </p:nvSpPr>
                  <p:spPr>
                    <a:xfrm>
                      <a:off x="2497" y="2083"/>
                      <a:ext cx="126" cy="540"/>
                    </a:xfrm>
                    <a:custGeom>
                      <a:avLst/>
                      <a:gdLst>
                        <a:gd name="connisteX0" fmla="*/ 0 w 80010"/>
                        <a:gd name="connsiteY0" fmla="*/ 0 h 342900"/>
                        <a:gd name="connisteX1" fmla="*/ 80010 w 80010"/>
                        <a:gd name="connsiteY1" fmla="*/ 342900 h 34290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80010" h="342900">
                          <a:moveTo>
                            <a:pt x="0" y="0"/>
                          </a:moveTo>
                          <a:lnTo>
                            <a:pt x="80010" y="34290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任意多边形 42"/>
                    <p:cNvSpPr/>
                    <p:nvPr>
                      <p:custDataLst>
                        <p:tags r:id="rId43"/>
                      </p:custDataLst>
                    </p:nvPr>
                  </p:nvSpPr>
                  <p:spPr>
                    <a:xfrm>
                      <a:off x="2623" y="2629"/>
                      <a:ext cx="66" cy="2682"/>
                    </a:xfrm>
                    <a:custGeom>
                      <a:avLst/>
                      <a:gdLst>
                        <a:gd name="connisteX0" fmla="*/ 0 w 41910"/>
                        <a:gd name="connsiteY0" fmla="*/ 0 h 1703070"/>
                        <a:gd name="connisteX1" fmla="*/ 41910 w 41910"/>
                        <a:gd name="connsiteY1" fmla="*/ 1703070 h 1703070"/>
                      </a:gdLst>
                      <a:ahLst/>
                      <a:cxnLst>
                        <a:cxn ang="0">
                          <a:pos x="connisteX0" y="connsiteY0"/>
                        </a:cxn>
                        <a:cxn ang="0">
                          <a:pos x="connisteX1" y="connsiteY1"/>
                        </a:cxn>
                      </a:cxnLst>
                      <a:rect l="l" t="t" r="r" b="b"/>
                      <a:pathLst>
                        <a:path w="41910" h="1703070">
                          <a:moveTo>
                            <a:pt x="0" y="0"/>
                          </a:moveTo>
                          <a:lnTo>
                            <a:pt x="41910" y="1703070"/>
                          </a:lnTo>
                        </a:path>
                      </a:pathLst>
                    </a:custGeom>
                    <a:noFill/>
                    <a:ln w="1905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48" name="文本框 47"/>
          <p:cNvSpPr txBox="1"/>
          <p:nvPr/>
        </p:nvSpPr>
        <p:spPr>
          <a:xfrm>
            <a:off x="4064000" y="30607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部分结果可视化</a:t>
            </a:r>
            <a:endParaRPr lang="zh-CN" altLang="en-US" sz="28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直角三角形 45"/>
          <p:cNvSpPr/>
          <p:nvPr>
            <p:custDataLst>
              <p:tags r:id="rId46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直角三角形 48"/>
          <p:cNvSpPr/>
          <p:nvPr>
            <p:custDataLst>
              <p:tags r:id="rId47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39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6050" y="904240"/>
            <a:ext cx="9360000" cy="5049926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直角三角形 2"/>
          <p:cNvSpPr/>
          <p:nvPr/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>
            <p:custDataLst>
              <p:tags r:id="rId5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advTm="2982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b"/>
          <a:p>
            <a:pPr marL="0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9600"/>
              <a:t>谢谢！</a:t>
            </a:r>
            <a:endParaRPr lang="zh-CN" altLang="en-US" sz="96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ransition advTm="57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6600" y="2722245"/>
            <a:ext cx="5596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/>
              <a:t>05</a:t>
            </a:r>
            <a:r>
              <a:rPr lang="zh-CN" altLang="en-US" sz="4000" b="1"/>
              <a:t>、</a:t>
            </a:r>
            <a:r>
              <a:rPr lang="zh-CN" altLang="en-US" sz="4000"/>
              <a:t>问题分析</a:t>
            </a:r>
            <a:endParaRPr lang="zh-CN" altLang="en-US" sz="40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4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107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4000" y="27222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/>
              <a:t>01</a:t>
            </a:r>
            <a:r>
              <a:rPr lang="zh-CN" altLang="en-US" sz="4000" b="1"/>
              <a:t>、</a:t>
            </a:r>
            <a:r>
              <a:rPr lang="zh-CN" altLang="en-US" sz="4000"/>
              <a:t>前言</a:t>
            </a:r>
            <a:endParaRPr lang="zh-CN" altLang="en-US" sz="40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4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1172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7215" y="189230"/>
            <a:ext cx="11131550" cy="6479540"/>
            <a:chOff x="211" y="298"/>
            <a:chExt cx="17530" cy="10204"/>
          </a:xfrm>
        </p:grpSpPr>
        <p:pic>
          <p:nvPicPr>
            <p:cNvPr id="2" name="图片 1" descr="000074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1" y="298"/>
              <a:ext cx="6378" cy="10205"/>
            </a:xfrm>
            <a:prstGeom prst="rect">
              <a:avLst/>
            </a:prstGeom>
          </p:spPr>
        </p:pic>
        <p:pic>
          <p:nvPicPr>
            <p:cNvPr id="3" name="图片 2" descr="000074_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8" y="298"/>
              <a:ext cx="5324" cy="10205"/>
            </a:xfrm>
            <a:prstGeom prst="rect">
              <a:avLst/>
            </a:prstGeom>
          </p:spPr>
        </p:pic>
        <p:pic>
          <p:nvPicPr>
            <p:cNvPr id="4" name="图片 3" descr="000336_sav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1" y="298"/>
              <a:ext cx="5131" cy="10205"/>
            </a:xfrm>
            <a:prstGeom prst="rect">
              <a:avLst/>
            </a:prstGeom>
          </p:spPr>
        </p:pic>
      </p:grpSp>
      <p:sp>
        <p:nvSpPr>
          <p:cNvPr id="6" name="直角三角形 5"/>
          <p:cNvSpPr/>
          <p:nvPr>
            <p:custDataLst>
              <p:tags r:id="rId4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5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advTm="19916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l="22385" r="908" b="39494"/>
          <a:stretch>
            <a:fillRect/>
          </a:stretch>
        </p:blipFill>
        <p:spPr>
          <a:xfrm>
            <a:off x="95250" y="1348740"/>
            <a:ext cx="6354175" cy="432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8620" t="31294" r="13295" b="-2"/>
          <a:stretch>
            <a:fillRect/>
          </a:stretch>
        </p:blipFill>
        <p:spPr>
          <a:xfrm>
            <a:off x="6449695" y="1348740"/>
            <a:ext cx="5708241" cy="432000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5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6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ransition advTm="9969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23542" t="10657" r="22263" b="39447"/>
          <a:stretch>
            <a:fillRect/>
          </a:stretch>
        </p:blipFill>
        <p:spPr>
          <a:xfrm>
            <a:off x="676910" y="194310"/>
            <a:ext cx="9360000" cy="6469175"/>
          </a:xfrm>
          <a:prstGeom prst="rect">
            <a:avLst/>
          </a:prstGeom>
        </p:spPr>
      </p:pic>
      <p:sp>
        <p:nvSpPr>
          <p:cNvPr id="4" name="直角三角形 3"/>
          <p:cNvSpPr/>
          <p:nvPr>
            <p:custDataLst>
              <p:tags r:id="rId4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直角三角形 1"/>
          <p:cNvSpPr/>
          <p:nvPr>
            <p:custDataLst>
              <p:tags r:id="rId5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advTm="1853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480000" cy="404078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3"/>
          <p:cNvSpPr txBox="1"/>
          <p:nvPr/>
        </p:nvSpPr>
        <p:spPr>
          <a:xfrm>
            <a:off x="7522210" y="1560830"/>
            <a:ext cx="4478020" cy="21278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indent="508000" fontAlgn="auto">
              <a:lnSpc>
                <a:spcPts val="2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Pandora 自动帮助用户标定好了</a:t>
            </a:r>
            <a:r>
              <a:rPr lang="en-US" altLang="zh-CN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5</a:t>
            </a: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个摄像头和激光雷达的坐标位置映射，在使用过程中无需重复标定；</a:t>
            </a: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508000" fontAlgn="auto">
              <a:lnSpc>
                <a:spcPts val="2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508000" fontAlgn="auto">
              <a:lnSpc>
                <a:spcPts val="2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激光雷达和摄像头的同步触发，多传感器数据像素级对齐；</a:t>
            </a: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508000" fontAlgn="auto">
              <a:lnSpc>
                <a:spcPts val="2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508000" fontAlgn="auto">
              <a:lnSpc>
                <a:spcPts val="2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/>
                </a:solidFill>
                <a:uFillTx/>
                <a:latin typeface="Times New Roman" panose="02020603050405020304" charset="0"/>
                <a:ea typeface="宋体" panose="02010600030101010101" pitchFamily="2" charset="-122"/>
              </a:rPr>
              <a:t>传感器的极低延迟信号传输。</a:t>
            </a:r>
            <a:endParaRPr lang="zh-CN" altLang="en-US" sz="2000">
              <a:solidFill>
                <a:schemeClr val="tx1"/>
              </a:solidFill>
              <a:uFillTx/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150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8" y="4404678"/>
            <a:ext cx="8280000" cy="198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6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7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advTm="1319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469920" y="627676"/>
            <a:ext cx="115146" cy="476250"/>
          </a:xfrm>
          <a:prstGeom prst="rect">
            <a:avLst/>
          </a:prstGeom>
          <a:solidFill>
            <a:srgbClr val="272E33"/>
          </a:solidFill>
          <a:ln>
            <a:solidFill>
              <a:srgbClr val="272E33"/>
            </a:solidFill>
          </a:ln>
        </p:spPr>
        <p:style>
          <a:lnRef idx="2">
            <a:srgbClr val="0059B3">
              <a:shade val="50000"/>
            </a:srgbClr>
          </a:lnRef>
          <a:fillRef idx="1">
            <a:srgbClr val="0059B3"/>
          </a:fillRef>
          <a:effectRef idx="0">
            <a:srgbClr val="0059B3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11125" y="1760220"/>
            <a:ext cx="11969750" cy="4682490"/>
            <a:chOff x="740" y="2894"/>
            <a:chExt cx="17740" cy="6940"/>
          </a:xfrm>
        </p:grpSpPr>
        <p:sp>
          <p:nvSpPr>
            <p:cNvPr id="6" name="矩形 5"/>
            <p:cNvSpPr/>
            <p:nvPr>
              <p:custDataLst>
                <p:tags r:id="rId2"/>
              </p:custDataLst>
            </p:nvPr>
          </p:nvSpPr>
          <p:spPr>
            <a:xfrm>
              <a:off x="740" y="2894"/>
              <a:ext cx="17740" cy="694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style>
            <a:lnRef idx="2">
              <a:srgbClr val="0059B3">
                <a:shade val="50000"/>
              </a:srgbClr>
            </a:lnRef>
            <a:fillRef idx="1">
              <a:srgbClr val="0059B3"/>
            </a:fillRef>
            <a:effectRef idx="0">
              <a:srgbClr val="0059B3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20" r="20"/>
            <a:stretch>
              <a:fillRect/>
            </a:stretch>
          </p:blipFill>
          <p:spPr>
            <a:xfrm>
              <a:off x="9420" y="3323"/>
              <a:ext cx="4563" cy="6084"/>
            </a:xfrm>
            <a:custGeom>
              <a:avLst/>
              <a:gdLst>
                <a:gd name="connsiteX0" fmla="*/ 0 w 3416735"/>
                <a:gd name="connsiteY0" fmla="*/ 0 h 4555647"/>
                <a:gd name="connsiteX1" fmla="*/ 3416735 w 3416735"/>
                <a:gd name="connsiteY1" fmla="*/ 0 h 4555647"/>
                <a:gd name="connsiteX2" fmla="*/ 3416735 w 3416735"/>
                <a:gd name="connsiteY2" fmla="*/ 4555647 h 4555647"/>
                <a:gd name="connsiteX3" fmla="*/ 0 w 3416735"/>
                <a:gd name="connsiteY3" fmla="*/ 4555647 h 45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6735" h="4555647">
                  <a:moveTo>
                    <a:pt x="0" y="0"/>
                  </a:moveTo>
                  <a:lnTo>
                    <a:pt x="3416735" y="0"/>
                  </a:lnTo>
                  <a:lnTo>
                    <a:pt x="3416735" y="4555647"/>
                  </a:lnTo>
                  <a:lnTo>
                    <a:pt x="0" y="4555647"/>
                  </a:lnTo>
                  <a:close/>
                </a:path>
              </a:pathLst>
            </a:custGeom>
          </p:spPr>
        </p:pic>
        <p:pic>
          <p:nvPicPr>
            <p:cNvPr id="22" name="图片 2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t="20" b="20"/>
            <a:stretch>
              <a:fillRect/>
            </a:stretch>
          </p:blipFill>
          <p:spPr>
            <a:xfrm>
              <a:off x="14219" y="6477"/>
              <a:ext cx="3900" cy="2925"/>
            </a:xfrm>
            <a:custGeom>
              <a:avLst/>
              <a:gdLst>
                <a:gd name="connsiteX0" fmla="*/ 0 w 2635250"/>
                <a:gd name="connsiteY0" fmla="*/ 0 h 1976438"/>
                <a:gd name="connsiteX1" fmla="*/ 2635250 w 2635250"/>
                <a:gd name="connsiteY1" fmla="*/ 0 h 1976438"/>
                <a:gd name="connsiteX2" fmla="*/ 2635250 w 2635250"/>
                <a:gd name="connsiteY2" fmla="*/ 1976438 h 1976438"/>
                <a:gd name="connsiteX3" fmla="*/ 0 w 2635250"/>
                <a:gd name="connsiteY3" fmla="*/ 1976438 h 197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5250" h="1976438">
                  <a:moveTo>
                    <a:pt x="0" y="0"/>
                  </a:moveTo>
                  <a:lnTo>
                    <a:pt x="2635250" y="0"/>
                  </a:lnTo>
                  <a:lnTo>
                    <a:pt x="2635250" y="1976438"/>
                  </a:lnTo>
                  <a:lnTo>
                    <a:pt x="0" y="1976438"/>
                  </a:lnTo>
                  <a:close/>
                </a:path>
              </a:pathLst>
            </a:cu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t="21864" b="21864"/>
            <a:stretch>
              <a:fillRect/>
            </a:stretch>
          </p:blipFill>
          <p:spPr>
            <a:xfrm>
              <a:off x="14219" y="3336"/>
              <a:ext cx="3900" cy="2925"/>
            </a:xfrm>
            <a:custGeom>
              <a:avLst/>
              <a:gdLst>
                <a:gd name="connsiteX0" fmla="*/ 0 w 3548926"/>
                <a:gd name="connsiteY0" fmla="*/ 0 h 2661694"/>
                <a:gd name="connsiteX1" fmla="*/ 3548926 w 3548926"/>
                <a:gd name="connsiteY1" fmla="*/ 0 h 2661694"/>
                <a:gd name="connsiteX2" fmla="*/ 3548926 w 3548926"/>
                <a:gd name="connsiteY2" fmla="*/ 2661694 h 2661694"/>
                <a:gd name="connsiteX3" fmla="*/ 0 w 3548926"/>
                <a:gd name="connsiteY3" fmla="*/ 2661694 h 2661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48926" h="2661694">
                  <a:moveTo>
                    <a:pt x="0" y="0"/>
                  </a:moveTo>
                  <a:lnTo>
                    <a:pt x="3548926" y="0"/>
                  </a:lnTo>
                  <a:lnTo>
                    <a:pt x="3548926" y="2661694"/>
                  </a:lnTo>
                  <a:lnTo>
                    <a:pt x="0" y="2661694"/>
                  </a:lnTo>
                  <a:close/>
                </a:path>
              </a:pathLst>
            </a:custGeom>
          </p:spPr>
        </p:pic>
        <p:pic>
          <p:nvPicPr>
            <p:cNvPr id="34" name="图片 3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15" b="15"/>
            <a:stretch>
              <a:fillRect/>
            </a:stretch>
          </p:blipFill>
          <p:spPr>
            <a:xfrm>
              <a:off x="1074" y="3323"/>
              <a:ext cx="8106" cy="6080"/>
            </a:xfrm>
            <a:custGeom>
              <a:avLst/>
              <a:gdLst>
                <a:gd name="connsiteX0" fmla="*/ 0 w 5147343"/>
                <a:gd name="connsiteY0" fmla="*/ 0 h 3860506"/>
                <a:gd name="connsiteX1" fmla="*/ 5147343 w 5147343"/>
                <a:gd name="connsiteY1" fmla="*/ 0 h 3860506"/>
                <a:gd name="connsiteX2" fmla="*/ 5147343 w 5147343"/>
                <a:gd name="connsiteY2" fmla="*/ 3860506 h 3860506"/>
                <a:gd name="connsiteX3" fmla="*/ 0 w 5147343"/>
                <a:gd name="connsiteY3" fmla="*/ 3860506 h 386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343" h="3860506">
                  <a:moveTo>
                    <a:pt x="0" y="0"/>
                  </a:moveTo>
                  <a:lnTo>
                    <a:pt x="5147343" y="0"/>
                  </a:lnTo>
                  <a:lnTo>
                    <a:pt x="5147343" y="3860506"/>
                  </a:lnTo>
                  <a:lnTo>
                    <a:pt x="0" y="3860506"/>
                  </a:lnTo>
                  <a:close/>
                </a:path>
              </a:pathLst>
            </a:custGeom>
          </p:spPr>
        </p:pic>
      </p:grp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81675" y="509684"/>
            <a:ext cx="11040405" cy="710964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工作经历</a:t>
            </a:r>
            <a:endParaRPr lang="zh-CN" altLang="en-US" sz="3600" b="1" spc="300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直角三角形 3"/>
          <p:cNvSpPr/>
          <p:nvPr>
            <p:custDataLst>
              <p:tags r:id="rId12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13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p:transition advTm="32507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advTm="588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</p:cSld>
  <p:clrMapOvr>
    <a:masterClrMapping/>
  </p:clrMapOvr>
  <p:transition advTm="458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52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0034"/>
            <a:ext cx="12192000" cy="6297859"/>
          </a:xfrm>
          <a:prstGeom prst="rect">
            <a:avLst/>
          </a:prstGeom>
        </p:spPr>
      </p:pic>
    </p:spTree>
  </p:cSld>
  <p:clrMapOvr>
    <a:masterClrMapping/>
  </p:clrMapOvr>
  <p:transition advTm="781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49"/>
            <a:ext cx="12192000" cy="6569322"/>
          </a:xfrm>
          <a:prstGeom prst="rect">
            <a:avLst/>
          </a:prstGeom>
        </p:spPr>
      </p:pic>
    </p:spTree>
  </p:cSld>
  <p:clrMapOvr>
    <a:masterClrMapping/>
  </p:clrMapOvr>
  <p:transition advTm="17509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6600" y="2722245"/>
            <a:ext cx="55968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/>
              <a:t>02</a:t>
            </a:r>
            <a:r>
              <a:rPr lang="zh-CN" altLang="en-US" sz="4000" b="1"/>
              <a:t>、</a:t>
            </a:r>
            <a:r>
              <a:rPr lang="zh-CN" altLang="en-US" sz="4000"/>
              <a:t>研究背景及意义</a:t>
            </a:r>
            <a:endParaRPr lang="zh-CN" altLang="en-US" sz="4000"/>
          </a:p>
        </p:txBody>
      </p:sp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1730" y="0"/>
            <a:ext cx="2160000" cy="10980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直角三角形 3"/>
          <p:cNvSpPr/>
          <p:nvPr>
            <p:custDataLst>
              <p:tags r:id="rId3"/>
            </p:custDataLst>
          </p:nvPr>
        </p:nvSpPr>
        <p:spPr>
          <a:xfrm rot="5400000">
            <a:off x="0" y="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>
            <p:custDataLst>
              <p:tags r:id="rId4"/>
            </p:custDataLst>
          </p:nvPr>
        </p:nvSpPr>
        <p:spPr>
          <a:xfrm rot="16200000">
            <a:off x="11760200" y="6426200"/>
            <a:ext cx="432000" cy="432000"/>
          </a:xfrm>
          <a:prstGeom prst="rtTriangle">
            <a:avLst/>
          </a:prstGeom>
          <a:solidFill>
            <a:srgbClr val="AC1215"/>
          </a:solidFill>
          <a:ln>
            <a:solidFill>
              <a:srgbClr val="AC12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advTm="2776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K_DARK_LIGHT" val="2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general"/>
  <p:tag name="KSO_WM_SLIDE_BK_DARK_LIGHT" val="2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general"/>
  <p:tag name="KSO_WM_SLIDE_BK_DARK_LIGHT" val="2"/>
</p:tagLst>
</file>

<file path=ppt/tags/tag19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1.0"/>
  <p:tag name="KSO_WM_BEAUTIFY_FLAG" val="#wm#"/>
  <p:tag name="KSO_WM_SLIDE_BK_DARK_LIGHT" val="1"/>
  <p:tag name="KSO_WM_UNIT_SUBTYPE" val="h"/>
  <p:tag name="KSO_WM_UNIT_TYPE" val="i"/>
  <p:tag name="KSO_WM_UNIT_INDEX" val="1"/>
  <p:tag name="KSO_WM_UNIT_BK_DARK_LIGHT" val="2"/>
</p:tagLst>
</file>

<file path=ppt/tags/tag19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20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20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20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20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20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SLIDE_BK_DARK_LIGHT" val="2"/>
</p:tagLst>
</file>

<file path=ppt/tags/tag20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SLIDE_BK_DARK_LIGHT" val="2"/>
</p:tagLst>
</file>

<file path=ppt/tags/tag20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SLIDE_BK_DARK_LIGHT" val="2"/>
</p:tagLst>
</file>

<file path=ppt/tags/tag20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SLIDE_BK_DARK_LIGHT" val="2"/>
</p:tagLst>
</file>

<file path=ppt/tags/tag20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SLIDE_BK_DARK_LIGHT" val="2"/>
</p:tagLst>
</file>

<file path=ppt/tags/tag21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21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topBottom"/>
  <p:tag name="KSO_WM_SLIDE_BK_DARK_LIGHT" val="2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topBottom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22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2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2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2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2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2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bottomTop"/>
  <p:tag name="KSO_WM_SLIDE_BK_DARK_LIGHT" val="2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bottomTop"/>
  <p:tag name="KSO_WM_SLIDE_BK_DARK_LIGHT" val="2"/>
</p:tagLst>
</file>

<file path=ppt/tags/tag22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K_DARK_LIGHT" val="2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navigation"/>
  <p:tag name="KSO_WM_SLIDE_BK_DARK_LIGHT" val="2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1_23*i*1"/>
  <p:tag name="KSO_WM_TEMPLATE_CATEGORY" val="custom"/>
  <p:tag name="KSO_WM_TEMPLATE_INDEX" val="20184651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8"/>
  <p:tag name="KSO_WM_UNIT_LAYERLEVEL" val="1"/>
  <p:tag name="KSO_WM_SLIDE_BACKGROUND_TYPE" val="navigation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1.0"/>
  <p:tag name="KSO_WM_BEAUTIFY_FLAG" val="#wm#"/>
  <p:tag name="KSO_WM_SLIDE_BK_DARK_LIGHT" val="2"/>
  <p:tag name="KSO_WM_UNIT_SUBTYPE" val="h"/>
  <p:tag name="KSO_WM_UNIT_TYPE" val="i"/>
  <p:tag name="KSO_WM_UNIT_INDEX" val="1"/>
  <p:tag name="KSO_WM_UNIT_BK_DARK_LIGHT" val="1"/>
</p:tagLst>
</file>

<file path=ppt/tags/tag24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4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4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4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4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4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1"/>
</p:tagLst>
</file>

<file path=ppt/tags/tag24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TEMPLATE_CATEGORY" val="custom"/>
  <p:tag name="KSO_WM_TEMPLATE_INDEX" val="20184651"/>
  <p:tag name="KSO_WM_TAG_VERSION" val="1.0"/>
  <p:tag name="KSO_WM_BEAUTIFY_FLAG" val="#wm#"/>
  <p:tag name="KSO_WM_TEMPLATE_THUMBS_INDEX" val="1、4、5、6、9、14、22、28、29、"/>
  <p:tag name="KSO_WM_TEMPLATE_SUBCATEGORY" val="0"/>
  <p:tag name="KSO_WM_TEMPLATE_MASTER_TYPE" val="1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58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1_1"/>
  <p:tag name="KSO_WM_UNIT_SHOW_EDIT_AREA_INDICATION" val="1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i*1_5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5_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2_1"/>
  <p:tag name="KSO_WM_UNIT_SHOW_EDIT_AREA_INDICATION" val="1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3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3_1"/>
  <p:tag name="KSO_WM_UNIT_SHOW_EDIT_AREA_INDICATION" val="1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4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4_1"/>
  <p:tag name="KSO_WM_UNIT_SHOW_EDIT_AREA_INDICATION" val="1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5*l_h_f*1_5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5_1"/>
  <p:tag name="KSO_WM_UNIT_SHOW_EDIT_AREA_INDICATION" val="1"/>
  <p:tag name="KSO_WM_UNIT_TEXT_FILL_FORE_SCHEMECOLOR_INDEX_BRIGHTNESS" val="0.35"/>
  <p:tag name="KSO_WM_UNIT_TEXT_FILL_FORE_SCHEMECOLOR_INDEX" val="13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SLIDE_ID" val="custom20205081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5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081"/>
  <p:tag name="KSO_WM_SLIDE_LAYOUT" val="a_b_l"/>
  <p:tag name="KSO_WM_SLIDE_LAYOUT_CNT" val="1_1_1"/>
  <p:tag name="KSO_WM_UNIT_SHOW_EDIT_AREA_INDICATION" val="1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i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i*2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2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1072*804"/>
  <p:tag name="KSO_WM_UNIT_TYPE" val="d"/>
  <p:tag name="KSO_WM_UNIT_INDEX" val="2"/>
  <p:tag name="KSO_WM_UNIT_SUPPORT_UNIT_TYPE" val="[&quot;d&quot;]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4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516*687"/>
  <p:tag name="KSO_WM_UNIT_TYPE" val="d"/>
  <p:tag name="KSO_WM_UNIT_INDEX" val="4"/>
  <p:tag name="KSO_WM_UNIT_SUPPORT_UNIT_TYPE" val="[&quot;d&quot;]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3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516*687"/>
  <p:tag name="KSO_WM_UNIT_TYPE" val="d"/>
  <p:tag name="KSO_WM_UNIT_INDEX" val="3"/>
  <p:tag name="KSO_WM_UNIT_SUPPORT_UNIT_TYPE" val="[&quot;d&quot;]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1597_1*d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VALUE" val="1072*1429"/>
  <p:tag name="KSO_WM_UNIT_TYPE" val="d"/>
  <p:tag name="KSO_WM_UNIT_INDEX" val="1"/>
  <p:tag name="KSO_WM_UNIT_SUPPORT_UNIT_TYPE" val="[&quot;d&quot;]"/>
</p:tagLst>
</file>

<file path=ppt/tags/tag285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97_1*a*1"/>
  <p:tag name="KSO_WM_TEMPLATE_CATEGORY" val="diagram"/>
  <p:tag name="KSO_WM_TEMPLATE_INDEX" val="20201597"/>
  <p:tag name="KSO_WM_UNIT_LAYERLEVEL" val="1"/>
  <p:tag name="KSO_WM_TAG_VERSION" val="1.0"/>
  <p:tag name="KSO_WM_BEAUTIFY_FLAG" val="#wm#"/>
  <p:tag name="KSO_WM_UNIT_PRESET_TEXT" val="Click add header"/>
  <p:tag name="KSO_WM_UNIT_ISNUMDGMTITLE" val="0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SLIDE_ID" val="diagram20201597_1"/>
  <p:tag name="KSO_WM_TEMPLATE_SUBCATEGORY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1597"/>
  <p:tag name="KSO_WM_SLIDE_LAYOUT" val="a_d"/>
  <p:tag name="KSO_WM_SLIDE_LAYOUT_CNT" val="1_4"/>
  <p:tag name="KSO_WM_SLIDE_TYPE" val="text"/>
  <p:tag name="KSO_WM_SLIDE_SUBTYPE" val="picTxt"/>
  <p:tag name="KSO_WM_SLIDE_SIZE" val="886*451"/>
  <p:tag name="KSO_WM_SLIDE_POSITION" val="37*40"/>
  <p:tag name="KSO_WM_TEMPLATE_MASTER_TYPE" val="0"/>
  <p:tag name="KSO_WM_TEMPLATE_COLOR_TYPE" val="1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  <p:tag name="KSO_WM_UNIT_PLACING_PICTURE_USER_VIEWPORT" val="{&quot;height&quot;:10313.688188976377,&quot;width&quot;:13039.370078740158}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9.xml><?xml version="1.0" encoding="utf-8"?>
<p:tagLst xmlns:p="http://schemas.openxmlformats.org/presentationml/2006/main">
  <p:tag name="KSO_WM_TEMPLATE_CATEGORY" val="custom"/>
  <p:tag name="KSO_WM_TEMPLATE_INDEX" val="20184651"/>
  <p:tag name="KSO_WM_TAG_VERSION" val="1.0"/>
  <p:tag name="KSO_WM_UNIT_TYPE" val="a"/>
  <p:tag name="KSO_WM_UNIT_INDEX" val="1"/>
  <p:tag name="KSO_WM_UNIT_ID" val="custom20184651_29*a*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PRESET_TEXT" val="THANKS"/>
  <p:tag name="KSO_WM_UNIT_NOCLEAR" val="0"/>
  <p:tag name="KSO_WM_UNIT_DIAGRAM_ISNUMVISUAL" val="0"/>
  <p:tag name="KSO_WM_UNIT_DIAGRAM_ISREFERUNIT" val="0"/>
  <p:tag name="KSO_WM_UNIT_ISNUMDGMTITLE" val="0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TEMPLATE_CATEGORY" val="custom"/>
  <p:tag name="KSO_WM_TEMPLATE_INDEX" val="20184651"/>
  <p:tag name="KSO_WM_TAG_VERSION" val="1.0"/>
  <p:tag name="KSO_WM_SLIDE_ID" val="custom20184651_29"/>
  <p:tag name="KSO_WM_SLIDE_INDEX" val="29"/>
  <p:tag name="KSO_WM_SLIDE_ITEM_CNT" val="0"/>
  <p:tag name="KSO_WM_SLIDE_LAYOUT" val="a"/>
  <p:tag name="KSO_WM_SLIDE_LAYOUT_CNT" val="1"/>
  <p:tag name="KSO_WM_SLIDE_TYPE" val="endPage"/>
  <p:tag name="KSO_WM_BEAUTIFY_FLAG" val="#wm#"/>
  <p:tag name="KSO_WM_SLIDE_SUBTYPE" val="pureTxt"/>
  <p:tag name="KSO_WM_TEMPLATE_SUBCATEGORY" val="0"/>
  <p:tag name="KSO_WM_TEMPLATE_MASTER_TYPE" val="1"/>
  <p:tag name="KSO_WM_TEMPLATE_COLOR_TYPE" val="0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7.xml><?xml version="1.0" encoding="utf-8"?>
<p:tagLst xmlns:p="http://schemas.openxmlformats.org/presentationml/2006/main">
  <p:tag name="KSO_WM_UNIT_PLACING_PICTURE_USER_VIEWPORT" val="{&quot;height&quot;:8808,&quot;width&quot;:14124}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COMMONDATA" val="eyJoZGlkIjoiNTI5ZWY2ZTNlMjg2ZDU4MjkzN2MwOTg1ODk4ZmE1ZmEifQ=="/>
  <p:tag name="KSO_WPP_MARK_KEY" val="c2581728-8f48-432e-b1a4-1d87e73b8090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0184651">
      <a:dk1>
        <a:srgbClr val="000000"/>
      </a:dk1>
      <a:lt1>
        <a:srgbClr val="FFFFFF"/>
      </a:lt1>
      <a:dk2>
        <a:srgbClr val="272E33"/>
      </a:dk2>
      <a:lt2>
        <a:srgbClr val="FFFFFF"/>
      </a:lt2>
      <a:accent1>
        <a:srgbClr val="AC1215"/>
      </a:accent1>
      <a:accent2>
        <a:srgbClr val="9F0936"/>
      </a:accent2>
      <a:accent3>
        <a:srgbClr val="900453"/>
      </a:accent3>
      <a:accent4>
        <a:srgbClr val="7B0470"/>
      </a:accent4>
      <a:accent5>
        <a:srgbClr val="5D0B8D"/>
      </a:accent5>
      <a:accent6>
        <a:srgbClr val="1215AC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1074</Words>
  <Application>WPS 演示</Application>
  <PresentationFormat>宽屏</PresentationFormat>
  <Paragraphs>260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Times New Roman</vt:lpstr>
      <vt:lpstr>Cambria Math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官旭坤</cp:lastModifiedBy>
  <cp:revision>230</cp:revision>
  <dcterms:created xsi:type="dcterms:W3CDTF">2019-06-19T02:08:00Z</dcterms:created>
  <dcterms:modified xsi:type="dcterms:W3CDTF">2023-05-11T06:22:52Z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2714BC2042754196817988410A36725A</vt:lpwstr>
  </property>
</Properties>
</file>